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895" r:id="rId2"/>
    <p:sldId id="896" r:id="rId3"/>
    <p:sldId id="897" r:id="rId4"/>
    <p:sldId id="899" r:id="rId5"/>
    <p:sldId id="898" r:id="rId6"/>
    <p:sldId id="326" r:id="rId7"/>
    <p:sldId id="881" r:id="rId8"/>
    <p:sldId id="883" r:id="rId9"/>
    <p:sldId id="884" r:id="rId10"/>
    <p:sldId id="893" r:id="rId11"/>
    <p:sldId id="781" r:id="rId12"/>
    <p:sldId id="885" r:id="rId13"/>
    <p:sldId id="890" r:id="rId14"/>
    <p:sldId id="811" r:id="rId15"/>
    <p:sldId id="812" r:id="rId16"/>
    <p:sldId id="886" r:id="rId17"/>
    <p:sldId id="894" r:id="rId18"/>
    <p:sldId id="809" r:id="rId19"/>
    <p:sldId id="855" r:id="rId20"/>
    <p:sldId id="628" r:id="rId21"/>
    <p:sldId id="392" r:id="rId22"/>
    <p:sldId id="892" r:id="rId23"/>
    <p:sldId id="786" r:id="rId24"/>
    <p:sldId id="798" r:id="rId25"/>
  </p:sldIdLst>
  <p:sldSz cx="9144000" cy="5143500" type="screen16x9"/>
  <p:notesSz cx="5143500" cy="9144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MS PGothic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MS PGothic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MS PGothic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MS PGothic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MS PGothic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MS PGothic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MS PGothic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MS PGothic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MS PGothic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hui Wu" initials="YW" lastIdx="1" clrIdx="0">
    <p:extLst>
      <p:ext uri="{19B8F6BF-5375-455C-9EA6-DF929625EA0E}">
        <p15:presenceInfo xmlns:p15="http://schemas.microsoft.com/office/powerpoint/2012/main" userId="e33223032b83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F3EA"/>
    <a:srgbClr val="73FB79"/>
    <a:srgbClr val="00FB92"/>
    <a:srgbClr val="94ECFF"/>
    <a:srgbClr val="76D6FF"/>
    <a:srgbClr val="79E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7" autoAdjust="0"/>
    <p:restoredTop sz="94694"/>
  </p:normalViewPr>
  <p:slideViewPr>
    <p:cSldViewPr snapToGrid="0">
      <p:cViewPr varScale="1">
        <p:scale>
          <a:sx n="81" d="100"/>
          <a:sy n="81" d="100"/>
        </p:scale>
        <p:origin x="92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4E0F6-108F-484D-BC66-821F513E489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B45053-3BAC-F043-8361-07FC55647ABF}">
      <dgm:prSet custT="1"/>
      <dgm:spPr/>
      <dgm:t>
        <a:bodyPr/>
        <a:lstStyle/>
        <a:p>
          <a:r>
            <a:rPr lang="en-US" sz="1200" b="0" dirty="0"/>
            <a:t>Attack surface and vulnerabilities</a:t>
          </a:r>
          <a:endParaRPr lang="en-US" sz="1200" dirty="0"/>
        </a:p>
      </dgm:t>
    </dgm:pt>
    <dgm:pt modelId="{0ECA5A6B-CFB3-F343-B4E5-0A142B7329E9}" type="parTrans" cxnId="{86A78921-F077-5C49-A1AD-86CC70A3239B}">
      <dgm:prSet/>
      <dgm:spPr/>
      <dgm:t>
        <a:bodyPr/>
        <a:lstStyle/>
        <a:p>
          <a:endParaRPr lang="en-US"/>
        </a:p>
      </dgm:t>
    </dgm:pt>
    <dgm:pt modelId="{F75E0685-8F6D-2647-AABF-F74CD58D052C}" type="sibTrans" cxnId="{86A78921-F077-5C49-A1AD-86CC70A3239B}">
      <dgm:prSet/>
      <dgm:spPr/>
      <dgm:t>
        <a:bodyPr/>
        <a:lstStyle/>
        <a:p>
          <a:endParaRPr lang="en-US"/>
        </a:p>
      </dgm:t>
    </dgm:pt>
    <dgm:pt modelId="{2CF8C242-A800-AF4B-8219-4AD6EB0AA3F8}">
      <dgm:prSet custT="1"/>
      <dgm:spPr/>
      <dgm:t>
        <a:bodyPr/>
        <a:lstStyle/>
        <a:p>
          <a:r>
            <a:rPr lang="en-US" sz="1000" dirty="0"/>
            <a:t>Device level vulnerabilities</a:t>
          </a:r>
        </a:p>
      </dgm:t>
    </dgm:pt>
    <dgm:pt modelId="{097AF705-B271-FC40-A8A0-706116762E30}" type="parTrans" cxnId="{BAA088D8-B7A2-D548-B285-B18078CF639B}">
      <dgm:prSet/>
      <dgm:spPr/>
      <dgm:t>
        <a:bodyPr/>
        <a:lstStyle/>
        <a:p>
          <a:endParaRPr lang="en-US"/>
        </a:p>
      </dgm:t>
    </dgm:pt>
    <dgm:pt modelId="{63EB76AC-383D-524E-B98B-CB5138F8C5D2}" type="sibTrans" cxnId="{BAA088D8-B7A2-D548-B285-B18078CF639B}">
      <dgm:prSet/>
      <dgm:spPr/>
      <dgm:t>
        <a:bodyPr/>
        <a:lstStyle/>
        <a:p>
          <a:endParaRPr lang="en-US"/>
        </a:p>
      </dgm:t>
    </dgm:pt>
    <dgm:pt modelId="{398ECA31-C892-5443-B43C-87B276A953BF}">
      <dgm:prSet custT="1"/>
      <dgm:spPr/>
      <dgm:t>
        <a:bodyPr/>
        <a:lstStyle/>
        <a:p>
          <a:r>
            <a:rPr lang="en-US" sz="1000" dirty="0"/>
            <a:t>Network vulnerabilities</a:t>
          </a:r>
        </a:p>
      </dgm:t>
    </dgm:pt>
    <dgm:pt modelId="{1D2F794D-1860-3C40-A7F7-1EEDA8816C98}" type="parTrans" cxnId="{782CF842-6EFD-5249-B793-A307AA40E42D}">
      <dgm:prSet/>
      <dgm:spPr/>
      <dgm:t>
        <a:bodyPr/>
        <a:lstStyle/>
        <a:p>
          <a:endParaRPr lang="en-US"/>
        </a:p>
      </dgm:t>
    </dgm:pt>
    <dgm:pt modelId="{8A82F046-A06D-E541-9207-F9EF1083114C}" type="sibTrans" cxnId="{782CF842-6EFD-5249-B793-A307AA40E42D}">
      <dgm:prSet/>
      <dgm:spPr/>
      <dgm:t>
        <a:bodyPr/>
        <a:lstStyle/>
        <a:p>
          <a:endParaRPr lang="en-US"/>
        </a:p>
      </dgm:t>
    </dgm:pt>
    <dgm:pt modelId="{81A4DCB5-FB24-6341-98C2-75F6E44FF3F6}">
      <dgm:prSet custT="1"/>
      <dgm:spPr/>
      <dgm:t>
        <a:bodyPr/>
        <a:lstStyle/>
        <a:p>
          <a:r>
            <a:rPr lang="en-US" sz="1000" dirty="0"/>
            <a:t>Known vulnerabilities</a:t>
          </a:r>
        </a:p>
      </dgm:t>
    </dgm:pt>
    <dgm:pt modelId="{22BC9863-E160-1D4A-A3A6-C73210D89722}" type="parTrans" cxnId="{847D8545-5814-2646-8472-8702CDF595CF}">
      <dgm:prSet/>
      <dgm:spPr/>
      <dgm:t>
        <a:bodyPr/>
        <a:lstStyle/>
        <a:p>
          <a:endParaRPr lang="en-US"/>
        </a:p>
      </dgm:t>
    </dgm:pt>
    <dgm:pt modelId="{D1F43647-83CE-784D-8F5C-BA76554E625C}" type="sibTrans" cxnId="{847D8545-5814-2646-8472-8702CDF595CF}">
      <dgm:prSet/>
      <dgm:spPr/>
      <dgm:t>
        <a:bodyPr/>
        <a:lstStyle/>
        <a:p>
          <a:endParaRPr lang="en-US"/>
        </a:p>
      </dgm:t>
    </dgm:pt>
    <dgm:pt modelId="{D7BE33E6-9978-6940-ADA6-B6F3A9C053E9}">
      <dgm:prSet custT="1"/>
      <dgm:spPr/>
      <dgm:t>
        <a:bodyPr/>
        <a:lstStyle/>
        <a:p>
          <a:r>
            <a:rPr lang="en-US" sz="1000" dirty="0"/>
            <a:t>Unknown vulnerabilities</a:t>
          </a:r>
        </a:p>
      </dgm:t>
    </dgm:pt>
    <dgm:pt modelId="{DB3C146F-CC02-ED48-B6FC-60AEF171BFD5}" type="parTrans" cxnId="{7A11E7E7-F31A-3444-85AD-BD3C67FA2DC1}">
      <dgm:prSet/>
      <dgm:spPr/>
      <dgm:t>
        <a:bodyPr/>
        <a:lstStyle/>
        <a:p>
          <a:endParaRPr lang="en-US"/>
        </a:p>
      </dgm:t>
    </dgm:pt>
    <dgm:pt modelId="{8450E59D-87FE-D34B-9F0E-2F3452FBD24A}" type="sibTrans" cxnId="{7A11E7E7-F31A-3444-85AD-BD3C67FA2DC1}">
      <dgm:prSet/>
      <dgm:spPr/>
      <dgm:t>
        <a:bodyPr/>
        <a:lstStyle/>
        <a:p>
          <a:endParaRPr lang="en-US"/>
        </a:p>
      </dgm:t>
    </dgm:pt>
    <dgm:pt modelId="{2BE13737-24AC-5C44-8BB4-40000DE20C86}">
      <dgm:prSet custT="1"/>
      <dgm:spPr/>
      <dgm:t>
        <a:bodyPr/>
        <a:lstStyle/>
        <a:p>
          <a:r>
            <a:rPr lang="en-US" sz="1000" dirty="0"/>
            <a:t>System vulnerabilities</a:t>
          </a:r>
        </a:p>
      </dgm:t>
    </dgm:pt>
    <dgm:pt modelId="{F20169F8-CD92-A248-86CD-01219EFCF1CA}" type="parTrans" cxnId="{93935963-14FC-2942-B3B3-F498EB3A165E}">
      <dgm:prSet/>
      <dgm:spPr/>
      <dgm:t>
        <a:bodyPr/>
        <a:lstStyle/>
        <a:p>
          <a:endParaRPr lang="en-US"/>
        </a:p>
      </dgm:t>
    </dgm:pt>
    <dgm:pt modelId="{D926D891-1BCC-D942-912F-36DEE30960ED}" type="sibTrans" cxnId="{93935963-14FC-2942-B3B3-F498EB3A165E}">
      <dgm:prSet/>
      <dgm:spPr/>
      <dgm:t>
        <a:bodyPr/>
        <a:lstStyle/>
        <a:p>
          <a:endParaRPr lang="en-US"/>
        </a:p>
      </dgm:t>
    </dgm:pt>
    <dgm:pt modelId="{A00FCC88-6728-ED48-85FD-87747FF6A39C}" type="pres">
      <dgm:prSet presAssocID="{1514E0F6-108F-484D-BC66-821F513E489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176318-9CB5-D245-8680-0603A4A94EA7}" type="pres">
      <dgm:prSet presAssocID="{08B45053-3BAC-F043-8361-07FC55647ABF}" presName="root" presStyleCnt="0"/>
      <dgm:spPr/>
    </dgm:pt>
    <dgm:pt modelId="{1E9D92FB-C4A5-E247-A574-C45CBF27E86E}" type="pres">
      <dgm:prSet presAssocID="{08B45053-3BAC-F043-8361-07FC55647ABF}" presName="rootComposite" presStyleCnt="0"/>
      <dgm:spPr/>
    </dgm:pt>
    <dgm:pt modelId="{6284BF95-60F6-4F48-9B76-7A57F1812917}" type="pres">
      <dgm:prSet presAssocID="{08B45053-3BAC-F043-8361-07FC55647ABF}" presName="rootText" presStyleLbl="node1" presStyleIdx="0" presStyleCnt="1" custScaleX="163082"/>
      <dgm:spPr/>
    </dgm:pt>
    <dgm:pt modelId="{6A4B5D12-B59B-174B-8B9E-C3020DDC69DA}" type="pres">
      <dgm:prSet presAssocID="{08B45053-3BAC-F043-8361-07FC55647ABF}" presName="rootConnector" presStyleLbl="node1" presStyleIdx="0" presStyleCnt="1"/>
      <dgm:spPr/>
    </dgm:pt>
    <dgm:pt modelId="{1DF5582A-0247-094F-82F8-DCB22B5FF92B}" type="pres">
      <dgm:prSet presAssocID="{08B45053-3BAC-F043-8361-07FC55647ABF}" presName="childShape" presStyleCnt="0"/>
      <dgm:spPr/>
    </dgm:pt>
    <dgm:pt modelId="{B8D170A3-E671-BC45-94C3-DE9FC724CFC5}" type="pres">
      <dgm:prSet presAssocID="{097AF705-B271-FC40-A8A0-706116762E30}" presName="Name13" presStyleLbl="parChTrans1D2" presStyleIdx="0" presStyleCnt="5"/>
      <dgm:spPr/>
    </dgm:pt>
    <dgm:pt modelId="{B50597D7-6B05-1B41-ACBC-CDE6F508C3C9}" type="pres">
      <dgm:prSet presAssocID="{2CF8C242-A800-AF4B-8219-4AD6EB0AA3F8}" presName="childText" presStyleLbl="bgAcc1" presStyleIdx="0" presStyleCnt="5" custScaleX="201086">
        <dgm:presLayoutVars>
          <dgm:bulletEnabled val="1"/>
        </dgm:presLayoutVars>
      </dgm:prSet>
      <dgm:spPr/>
    </dgm:pt>
    <dgm:pt modelId="{793BD41E-7501-6C4E-BF9C-979079978EA2}" type="pres">
      <dgm:prSet presAssocID="{1D2F794D-1860-3C40-A7F7-1EEDA8816C98}" presName="Name13" presStyleLbl="parChTrans1D2" presStyleIdx="1" presStyleCnt="5"/>
      <dgm:spPr/>
    </dgm:pt>
    <dgm:pt modelId="{AA59713D-9921-034F-A699-45ECCC5A3900}" type="pres">
      <dgm:prSet presAssocID="{398ECA31-C892-5443-B43C-87B276A953BF}" presName="childText" presStyleLbl="bgAcc1" presStyleIdx="1" presStyleCnt="5" custScaleX="201086">
        <dgm:presLayoutVars>
          <dgm:bulletEnabled val="1"/>
        </dgm:presLayoutVars>
      </dgm:prSet>
      <dgm:spPr/>
    </dgm:pt>
    <dgm:pt modelId="{6DB6AB01-92F8-FE42-BEE2-DA86172D6A64}" type="pres">
      <dgm:prSet presAssocID="{F20169F8-CD92-A248-86CD-01219EFCF1CA}" presName="Name13" presStyleLbl="parChTrans1D2" presStyleIdx="2" presStyleCnt="5"/>
      <dgm:spPr/>
    </dgm:pt>
    <dgm:pt modelId="{47DB11B9-ED8B-754B-80FA-39837C87E918}" type="pres">
      <dgm:prSet presAssocID="{2BE13737-24AC-5C44-8BB4-40000DE20C86}" presName="childText" presStyleLbl="bgAcc1" presStyleIdx="2" presStyleCnt="5" custScaleX="201086">
        <dgm:presLayoutVars>
          <dgm:bulletEnabled val="1"/>
        </dgm:presLayoutVars>
      </dgm:prSet>
      <dgm:spPr/>
    </dgm:pt>
    <dgm:pt modelId="{1614284C-668A-2D41-A6FE-EC02592761F6}" type="pres">
      <dgm:prSet presAssocID="{22BC9863-E160-1D4A-A3A6-C73210D89722}" presName="Name13" presStyleLbl="parChTrans1D2" presStyleIdx="3" presStyleCnt="5"/>
      <dgm:spPr/>
    </dgm:pt>
    <dgm:pt modelId="{AD2B2CF2-2130-CB47-B26C-11ABB9453EC5}" type="pres">
      <dgm:prSet presAssocID="{81A4DCB5-FB24-6341-98C2-75F6E44FF3F6}" presName="childText" presStyleLbl="bgAcc1" presStyleIdx="3" presStyleCnt="5" custScaleX="201086">
        <dgm:presLayoutVars>
          <dgm:bulletEnabled val="1"/>
        </dgm:presLayoutVars>
      </dgm:prSet>
      <dgm:spPr/>
    </dgm:pt>
    <dgm:pt modelId="{CD61355F-9680-BC49-BD95-97BBCA4E9BE2}" type="pres">
      <dgm:prSet presAssocID="{DB3C146F-CC02-ED48-B6FC-60AEF171BFD5}" presName="Name13" presStyleLbl="parChTrans1D2" presStyleIdx="4" presStyleCnt="5"/>
      <dgm:spPr/>
    </dgm:pt>
    <dgm:pt modelId="{15361E6B-575D-4B40-9E2B-A30AF3C8FB42}" type="pres">
      <dgm:prSet presAssocID="{D7BE33E6-9978-6940-ADA6-B6F3A9C053E9}" presName="childText" presStyleLbl="bgAcc1" presStyleIdx="4" presStyleCnt="5" custScaleX="201086">
        <dgm:presLayoutVars>
          <dgm:bulletEnabled val="1"/>
        </dgm:presLayoutVars>
      </dgm:prSet>
      <dgm:spPr/>
    </dgm:pt>
  </dgm:ptLst>
  <dgm:cxnLst>
    <dgm:cxn modelId="{4442251E-C058-5A4A-AA1F-FACBF17EE883}" type="presOf" srcId="{398ECA31-C892-5443-B43C-87B276A953BF}" destId="{AA59713D-9921-034F-A699-45ECCC5A3900}" srcOrd="0" destOrd="0" presId="urn:microsoft.com/office/officeart/2005/8/layout/hierarchy3"/>
    <dgm:cxn modelId="{86A78921-F077-5C49-A1AD-86CC70A3239B}" srcId="{1514E0F6-108F-484D-BC66-821F513E4899}" destId="{08B45053-3BAC-F043-8361-07FC55647ABF}" srcOrd="0" destOrd="0" parTransId="{0ECA5A6B-CFB3-F343-B4E5-0A142B7329E9}" sibTransId="{F75E0685-8F6D-2647-AABF-F74CD58D052C}"/>
    <dgm:cxn modelId="{E099FC3D-161C-484C-A099-EFCBB85F6690}" type="presOf" srcId="{08B45053-3BAC-F043-8361-07FC55647ABF}" destId="{6A4B5D12-B59B-174B-8B9E-C3020DDC69DA}" srcOrd="1" destOrd="0" presId="urn:microsoft.com/office/officeart/2005/8/layout/hierarchy3"/>
    <dgm:cxn modelId="{782CF842-6EFD-5249-B793-A307AA40E42D}" srcId="{08B45053-3BAC-F043-8361-07FC55647ABF}" destId="{398ECA31-C892-5443-B43C-87B276A953BF}" srcOrd="1" destOrd="0" parTransId="{1D2F794D-1860-3C40-A7F7-1EEDA8816C98}" sibTransId="{8A82F046-A06D-E541-9207-F9EF1083114C}"/>
    <dgm:cxn modelId="{93935963-14FC-2942-B3B3-F498EB3A165E}" srcId="{08B45053-3BAC-F043-8361-07FC55647ABF}" destId="{2BE13737-24AC-5C44-8BB4-40000DE20C86}" srcOrd="2" destOrd="0" parTransId="{F20169F8-CD92-A248-86CD-01219EFCF1CA}" sibTransId="{D926D891-1BCC-D942-912F-36DEE30960ED}"/>
    <dgm:cxn modelId="{847D8545-5814-2646-8472-8702CDF595CF}" srcId="{08B45053-3BAC-F043-8361-07FC55647ABF}" destId="{81A4DCB5-FB24-6341-98C2-75F6E44FF3F6}" srcOrd="3" destOrd="0" parTransId="{22BC9863-E160-1D4A-A3A6-C73210D89722}" sibTransId="{D1F43647-83CE-784D-8F5C-BA76554E625C}"/>
    <dgm:cxn modelId="{E74C5273-DC9C-134F-B324-8B40AD35D533}" type="presOf" srcId="{2CF8C242-A800-AF4B-8219-4AD6EB0AA3F8}" destId="{B50597D7-6B05-1B41-ACBC-CDE6F508C3C9}" srcOrd="0" destOrd="0" presId="urn:microsoft.com/office/officeart/2005/8/layout/hierarchy3"/>
    <dgm:cxn modelId="{877A2474-952B-6C4E-969B-E2A1EE0FAC2C}" type="presOf" srcId="{81A4DCB5-FB24-6341-98C2-75F6E44FF3F6}" destId="{AD2B2CF2-2130-CB47-B26C-11ABB9453EC5}" srcOrd="0" destOrd="0" presId="urn:microsoft.com/office/officeart/2005/8/layout/hierarchy3"/>
    <dgm:cxn modelId="{051CD785-A697-6445-9015-8DF47D3D1205}" type="presOf" srcId="{2BE13737-24AC-5C44-8BB4-40000DE20C86}" destId="{47DB11B9-ED8B-754B-80FA-39837C87E918}" srcOrd="0" destOrd="0" presId="urn:microsoft.com/office/officeart/2005/8/layout/hierarchy3"/>
    <dgm:cxn modelId="{40D8F18D-868D-7743-8373-4943C1B8A485}" type="presOf" srcId="{08B45053-3BAC-F043-8361-07FC55647ABF}" destId="{6284BF95-60F6-4F48-9B76-7A57F1812917}" srcOrd="0" destOrd="0" presId="urn:microsoft.com/office/officeart/2005/8/layout/hierarchy3"/>
    <dgm:cxn modelId="{1C66AD8F-B90C-F445-A294-28975346E5E3}" type="presOf" srcId="{DB3C146F-CC02-ED48-B6FC-60AEF171BFD5}" destId="{CD61355F-9680-BC49-BD95-97BBCA4E9BE2}" srcOrd="0" destOrd="0" presId="urn:microsoft.com/office/officeart/2005/8/layout/hierarchy3"/>
    <dgm:cxn modelId="{A3081E92-E62C-D747-A977-8BB1D6F6AA90}" type="presOf" srcId="{22BC9863-E160-1D4A-A3A6-C73210D89722}" destId="{1614284C-668A-2D41-A6FE-EC02592761F6}" srcOrd="0" destOrd="0" presId="urn:microsoft.com/office/officeart/2005/8/layout/hierarchy3"/>
    <dgm:cxn modelId="{876C1BB1-A3C0-1545-BB95-FEFA115FB51F}" type="presOf" srcId="{097AF705-B271-FC40-A8A0-706116762E30}" destId="{B8D170A3-E671-BC45-94C3-DE9FC724CFC5}" srcOrd="0" destOrd="0" presId="urn:microsoft.com/office/officeart/2005/8/layout/hierarchy3"/>
    <dgm:cxn modelId="{D4C680B7-22E0-B74F-9E59-5B457146296E}" type="presOf" srcId="{1D2F794D-1860-3C40-A7F7-1EEDA8816C98}" destId="{793BD41E-7501-6C4E-BF9C-979079978EA2}" srcOrd="0" destOrd="0" presId="urn:microsoft.com/office/officeart/2005/8/layout/hierarchy3"/>
    <dgm:cxn modelId="{79CB00B8-B777-6C4D-A82F-C4E82681FC77}" type="presOf" srcId="{F20169F8-CD92-A248-86CD-01219EFCF1CA}" destId="{6DB6AB01-92F8-FE42-BEE2-DA86172D6A64}" srcOrd="0" destOrd="0" presId="urn:microsoft.com/office/officeart/2005/8/layout/hierarchy3"/>
    <dgm:cxn modelId="{A06A0CCC-303E-B74F-8714-B83690FFA6E3}" type="presOf" srcId="{D7BE33E6-9978-6940-ADA6-B6F3A9C053E9}" destId="{15361E6B-575D-4B40-9E2B-A30AF3C8FB42}" srcOrd="0" destOrd="0" presId="urn:microsoft.com/office/officeart/2005/8/layout/hierarchy3"/>
    <dgm:cxn modelId="{BAA088D8-B7A2-D548-B285-B18078CF639B}" srcId="{08B45053-3BAC-F043-8361-07FC55647ABF}" destId="{2CF8C242-A800-AF4B-8219-4AD6EB0AA3F8}" srcOrd="0" destOrd="0" parTransId="{097AF705-B271-FC40-A8A0-706116762E30}" sibTransId="{63EB76AC-383D-524E-B98B-CB5138F8C5D2}"/>
    <dgm:cxn modelId="{1562D0DE-8437-594B-8097-A48AC4D09005}" type="presOf" srcId="{1514E0F6-108F-484D-BC66-821F513E4899}" destId="{A00FCC88-6728-ED48-85FD-87747FF6A39C}" srcOrd="0" destOrd="0" presId="urn:microsoft.com/office/officeart/2005/8/layout/hierarchy3"/>
    <dgm:cxn modelId="{7A11E7E7-F31A-3444-85AD-BD3C67FA2DC1}" srcId="{08B45053-3BAC-F043-8361-07FC55647ABF}" destId="{D7BE33E6-9978-6940-ADA6-B6F3A9C053E9}" srcOrd="4" destOrd="0" parTransId="{DB3C146F-CC02-ED48-B6FC-60AEF171BFD5}" sibTransId="{8450E59D-87FE-D34B-9F0E-2F3452FBD24A}"/>
    <dgm:cxn modelId="{449D107B-996D-2146-B6F6-7CE2A41AAB1F}" type="presParOf" srcId="{A00FCC88-6728-ED48-85FD-87747FF6A39C}" destId="{A9176318-9CB5-D245-8680-0603A4A94EA7}" srcOrd="0" destOrd="0" presId="urn:microsoft.com/office/officeart/2005/8/layout/hierarchy3"/>
    <dgm:cxn modelId="{5B50C0E4-4B9D-6848-8DA3-1FEDDDAB76DB}" type="presParOf" srcId="{A9176318-9CB5-D245-8680-0603A4A94EA7}" destId="{1E9D92FB-C4A5-E247-A574-C45CBF27E86E}" srcOrd="0" destOrd="0" presId="urn:microsoft.com/office/officeart/2005/8/layout/hierarchy3"/>
    <dgm:cxn modelId="{D9C5112F-4B1B-9445-8596-9C73430198E4}" type="presParOf" srcId="{1E9D92FB-C4A5-E247-A574-C45CBF27E86E}" destId="{6284BF95-60F6-4F48-9B76-7A57F1812917}" srcOrd="0" destOrd="0" presId="urn:microsoft.com/office/officeart/2005/8/layout/hierarchy3"/>
    <dgm:cxn modelId="{6D364FFA-B500-7243-8502-692D32481437}" type="presParOf" srcId="{1E9D92FB-C4A5-E247-A574-C45CBF27E86E}" destId="{6A4B5D12-B59B-174B-8B9E-C3020DDC69DA}" srcOrd="1" destOrd="0" presId="urn:microsoft.com/office/officeart/2005/8/layout/hierarchy3"/>
    <dgm:cxn modelId="{308CC185-AE54-8D45-AAF7-5D00882590F9}" type="presParOf" srcId="{A9176318-9CB5-D245-8680-0603A4A94EA7}" destId="{1DF5582A-0247-094F-82F8-DCB22B5FF92B}" srcOrd="1" destOrd="0" presId="urn:microsoft.com/office/officeart/2005/8/layout/hierarchy3"/>
    <dgm:cxn modelId="{08360C0E-664A-DC45-87BD-CCB47C613844}" type="presParOf" srcId="{1DF5582A-0247-094F-82F8-DCB22B5FF92B}" destId="{B8D170A3-E671-BC45-94C3-DE9FC724CFC5}" srcOrd="0" destOrd="0" presId="urn:microsoft.com/office/officeart/2005/8/layout/hierarchy3"/>
    <dgm:cxn modelId="{7CAA7F4E-55CD-EE49-940D-1A77F14F0529}" type="presParOf" srcId="{1DF5582A-0247-094F-82F8-DCB22B5FF92B}" destId="{B50597D7-6B05-1B41-ACBC-CDE6F508C3C9}" srcOrd="1" destOrd="0" presId="urn:microsoft.com/office/officeart/2005/8/layout/hierarchy3"/>
    <dgm:cxn modelId="{7068E35D-2741-904C-AB2B-534AFC40F5D7}" type="presParOf" srcId="{1DF5582A-0247-094F-82F8-DCB22B5FF92B}" destId="{793BD41E-7501-6C4E-BF9C-979079978EA2}" srcOrd="2" destOrd="0" presId="urn:microsoft.com/office/officeart/2005/8/layout/hierarchy3"/>
    <dgm:cxn modelId="{74A58453-FE0E-334F-ABDE-93CB35584813}" type="presParOf" srcId="{1DF5582A-0247-094F-82F8-DCB22B5FF92B}" destId="{AA59713D-9921-034F-A699-45ECCC5A3900}" srcOrd="3" destOrd="0" presId="urn:microsoft.com/office/officeart/2005/8/layout/hierarchy3"/>
    <dgm:cxn modelId="{1CACF42F-F9D8-7D4B-A5EA-19D5A12605EE}" type="presParOf" srcId="{1DF5582A-0247-094F-82F8-DCB22B5FF92B}" destId="{6DB6AB01-92F8-FE42-BEE2-DA86172D6A64}" srcOrd="4" destOrd="0" presId="urn:microsoft.com/office/officeart/2005/8/layout/hierarchy3"/>
    <dgm:cxn modelId="{FE980708-8E76-8540-BD83-3B8A811421F3}" type="presParOf" srcId="{1DF5582A-0247-094F-82F8-DCB22B5FF92B}" destId="{47DB11B9-ED8B-754B-80FA-39837C87E918}" srcOrd="5" destOrd="0" presId="urn:microsoft.com/office/officeart/2005/8/layout/hierarchy3"/>
    <dgm:cxn modelId="{54D131A9-DE96-5048-9362-0D236DBE1D0E}" type="presParOf" srcId="{1DF5582A-0247-094F-82F8-DCB22B5FF92B}" destId="{1614284C-668A-2D41-A6FE-EC02592761F6}" srcOrd="6" destOrd="0" presId="urn:microsoft.com/office/officeart/2005/8/layout/hierarchy3"/>
    <dgm:cxn modelId="{457DA8E4-F206-FE48-8D85-8B4F5ECE3296}" type="presParOf" srcId="{1DF5582A-0247-094F-82F8-DCB22B5FF92B}" destId="{AD2B2CF2-2130-CB47-B26C-11ABB9453EC5}" srcOrd="7" destOrd="0" presId="urn:microsoft.com/office/officeart/2005/8/layout/hierarchy3"/>
    <dgm:cxn modelId="{3E7A4B13-8B86-C645-8ED9-CC3B790EBE00}" type="presParOf" srcId="{1DF5582A-0247-094F-82F8-DCB22B5FF92B}" destId="{CD61355F-9680-BC49-BD95-97BBCA4E9BE2}" srcOrd="8" destOrd="0" presId="urn:microsoft.com/office/officeart/2005/8/layout/hierarchy3"/>
    <dgm:cxn modelId="{92D5381B-7F86-D249-B5AC-6B47F5C3E0FE}" type="presParOf" srcId="{1DF5582A-0247-094F-82F8-DCB22B5FF92B}" destId="{15361E6B-575D-4B40-9E2B-A30AF3C8FB42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FEEA9-5A8F-8B45-B896-7141C357C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7CB3F-F2BF-0740-BC14-7C2D4BA5F55D}">
      <dgm:prSet custT="1"/>
      <dgm:spPr/>
      <dgm:t>
        <a:bodyPr/>
        <a:lstStyle/>
        <a:p>
          <a:r>
            <a:rPr lang="en-US" sz="1200" b="0" dirty="0"/>
            <a:t>Real time anomaly detection, classification, root cause and control action</a:t>
          </a:r>
          <a:endParaRPr lang="en-US" sz="1200" dirty="0"/>
        </a:p>
      </dgm:t>
    </dgm:pt>
    <dgm:pt modelId="{2A0881C6-E2B1-3844-94B0-D6EE989ECE2E}" type="parTrans" cxnId="{5AF2AE5A-58CF-E14C-AC07-7B60DF6BF6DC}">
      <dgm:prSet/>
      <dgm:spPr/>
      <dgm:t>
        <a:bodyPr/>
        <a:lstStyle/>
        <a:p>
          <a:endParaRPr lang="en-US" sz="1000"/>
        </a:p>
      </dgm:t>
    </dgm:pt>
    <dgm:pt modelId="{B0559ED4-208C-BF47-8729-870D4FA525B5}" type="sibTrans" cxnId="{5AF2AE5A-58CF-E14C-AC07-7B60DF6BF6DC}">
      <dgm:prSet/>
      <dgm:spPr/>
      <dgm:t>
        <a:bodyPr/>
        <a:lstStyle/>
        <a:p>
          <a:endParaRPr lang="en-US" sz="1000"/>
        </a:p>
      </dgm:t>
    </dgm:pt>
    <dgm:pt modelId="{3075E071-406D-5247-A30D-B70936CC1ADC}">
      <dgm:prSet custT="1"/>
      <dgm:spPr/>
      <dgm:t>
        <a:bodyPr/>
        <a:lstStyle/>
        <a:p>
          <a:r>
            <a:rPr lang="en-US" sz="1000" dirty="0"/>
            <a:t>Anomaly detection </a:t>
          </a:r>
        </a:p>
      </dgm:t>
    </dgm:pt>
    <dgm:pt modelId="{7228D86D-B59C-1F4B-9171-C8ED228737C9}" type="parTrans" cxnId="{56C606DC-77AA-B244-90B3-5F88FB143FCA}">
      <dgm:prSet/>
      <dgm:spPr/>
      <dgm:t>
        <a:bodyPr/>
        <a:lstStyle/>
        <a:p>
          <a:endParaRPr lang="en-US" sz="1000"/>
        </a:p>
      </dgm:t>
    </dgm:pt>
    <dgm:pt modelId="{6C8F9075-9CE4-714F-A368-412CDF88FBC7}" type="sibTrans" cxnId="{56C606DC-77AA-B244-90B3-5F88FB143FCA}">
      <dgm:prSet/>
      <dgm:spPr/>
      <dgm:t>
        <a:bodyPr/>
        <a:lstStyle/>
        <a:p>
          <a:endParaRPr lang="en-US" sz="1000"/>
        </a:p>
      </dgm:t>
    </dgm:pt>
    <dgm:pt modelId="{D091FE64-C462-BE44-9BFA-371C7EDD37D1}">
      <dgm:prSet custT="1"/>
      <dgm:spPr/>
      <dgm:t>
        <a:bodyPr/>
        <a:lstStyle/>
        <a:p>
          <a:r>
            <a:rPr lang="en-US" sz="1000" dirty="0" err="1"/>
            <a:t>Spatio</a:t>
          </a:r>
          <a:r>
            <a:rPr lang="en-US" sz="1000" dirty="0"/>
            <a:t>-temporal classification (physical, cyber, sensor)</a:t>
          </a:r>
        </a:p>
      </dgm:t>
    </dgm:pt>
    <dgm:pt modelId="{348935AB-B025-7C4F-A1BA-4897BE641D25}" type="parTrans" cxnId="{0E11E96D-7674-2840-A46D-48FF5225ED58}">
      <dgm:prSet/>
      <dgm:spPr/>
      <dgm:t>
        <a:bodyPr/>
        <a:lstStyle/>
        <a:p>
          <a:endParaRPr lang="en-US" sz="1000"/>
        </a:p>
      </dgm:t>
    </dgm:pt>
    <dgm:pt modelId="{36618BEC-6EE6-1647-8EF8-836279F5B74C}" type="sibTrans" cxnId="{0E11E96D-7674-2840-A46D-48FF5225ED58}">
      <dgm:prSet/>
      <dgm:spPr/>
      <dgm:t>
        <a:bodyPr/>
        <a:lstStyle/>
        <a:p>
          <a:endParaRPr lang="en-US" sz="1000"/>
        </a:p>
      </dgm:t>
    </dgm:pt>
    <dgm:pt modelId="{2CBE3F54-BE60-F44C-8A1F-2F2D62C381D1}">
      <dgm:prSet custT="1"/>
      <dgm:spPr/>
      <dgm:t>
        <a:bodyPr/>
        <a:lstStyle/>
        <a:p>
          <a:r>
            <a:rPr lang="en-US" sz="1000"/>
            <a:t>Root cause diagnosis</a:t>
          </a:r>
        </a:p>
      </dgm:t>
    </dgm:pt>
    <dgm:pt modelId="{EBC08F4B-EFFD-3A44-A74F-3EA731211FE8}" type="parTrans" cxnId="{26455C96-A51A-E549-856F-4257AAB50BE4}">
      <dgm:prSet/>
      <dgm:spPr/>
      <dgm:t>
        <a:bodyPr/>
        <a:lstStyle/>
        <a:p>
          <a:endParaRPr lang="en-US" sz="1000"/>
        </a:p>
      </dgm:t>
    </dgm:pt>
    <dgm:pt modelId="{BECA25BC-A85A-294B-BC81-B88E76C366AB}" type="sibTrans" cxnId="{26455C96-A51A-E549-856F-4257AAB50BE4}">
      <dgm:prSet/>
      <dgm:spPr/>
      <dgm:t>
        <a:bodyPr/>
        <a:lstStyle/>
        <a:p>
          <a:endParaRPr lang="en-US" sz="1000"/>
        </a:p>
      </dgm:t>
    </dgm:pt>
    <dgm:pt modelId="{B24FED9C-7BC7-F94D-BE07-34926CC4B83C}">
      <dgm:prSet custT="1"/>
      <dgm:spPr/>
      <dgm:t>
        <a:bodyPr/>
        <a:lstStyle/>
        <a:p>
          <a:r>
            <a:rPr lang="en-US" sz="1000"/>
            <a:t>Decision support and control actions</a:t>
          </a:r>
        </a:p>
      </dgm:t>
    </dgm:pt>
    <dgm:pt modelId="{4038650A-8733-2846-979B-822442AA6784}" type="parTrans" cxnId="{25DB3582-6055-554C-B68A-EEE5A7C0230E}">
      <dgm:prSet/>
      <dgm:spPr/>
      <dgm:t>
        <a:bodyPr/>
        <a:lstStyle/>
        <a:p>
          <a:endParaRPr lang="en-US" sz="1000"/>
        </a:p>
      </dgm:t>
    </dgm:pt>
    <dgm:pt modelId="{5DEA038C-A97A-D247-86BC-F27A0A6143C2}" type="sibTrans" cxnId="{25DB3582-6055-554C-B68A-EEE5A7C0230E}">
      <dgm:prSet/>
      <dgm:spPr/>
      <dgm:t>
        <a:bodyPr/>
        <a:lstStyle/>
        <a:p>
          <a:endParaRPr lang="en-US" sz="1000"/>
        </a:p>
      </dgm:t>
    </dgm:pt>
    <dgm:pt modelId="{F4CB94EF-1F92-C44C-B50E-EE01455F88DE}">
      <dgm:prSet custT="1"/>
      <dgm:spPr/>
      <dgm:t>
        <a:bodyPr/>
        <a:lstStyle/>
        <a:p>
          <a:r>
            <a:rPr lang="en-US" sz="1000"/>
            <a:t>Predictive analytics </a:t>
          </a:r>
        </a:p>
      </dgm:t>
    </dgm:pt>
    <dgm:pt modelId="{13DE5F77-29BB-DD4F-B01F-A86660BDDA87}" type="parTrans" cxnId="{2D9AB41F-000B-934A-8DB2-52F90204A0BC}">
      <dgm:prSet/>
      <dgm:spPr/>
      <dgm:t>
        <a:bodyPr/>
        <a:lstStyle/>
        <a:p>
          <a:endParaRPr lang="en-US" sz="1000"/>
        </a:p>
      </dgm:t>
    </dgm:pt>
    <dgm:pt modelId="{4CB01D12-C508-BB46-A298-55FEA2F12565}" type="sibTrans" cxnId="{2D9AB41F-000B-934A-8DB2-52F90204A0BC}">
      <dgm:prSet/>
      <dgm:spPr/>
      <dgm:t>
        <a:bodyPr/>
        <a:lstStyle/>
        <a:p>
          <a:endParaRPr lang="en-US" sz="1000"/>
        </a:p>
      </dgm:t>
    </dgm:pt>
    <dgm:pt modelId="{FCBB1D3C-4A21-564A-84AB-27C238054233}" type="pres">
      <dgm:prSet presAssocID="{8A4FEEA9-5A8F-8B45-B896-7141C357C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38EFFD-8BA7-FA43-A952-62CD6FD3D76F}" type="pres">
      <dgm:prSet presAssocID="{36A7CB3F-F2BF-0740-BC14-7C2D4BA5F55D}" presName="root" presStyleCnt="0"/>
      <dgm:spPr/>
    </dgm:pt>
    <dgm:pt modelId="{7E2E5B0F-5E80-9F4F-B3EC-78B9E707A5F9}" type="pres">
      <dgm:prSet presAssocID="{36A7CB3F-F2BF-0740-BC14-7C2D4BA5F55D}" presName="rootComposite" presStyleCnt="0"/>
      <dgm:spPr/>
    </dgm:pt>
    <dgm:pt modelId="{DB4DA860-F1DD-E64A-81D9-A6602125D423}" type="pres">
      <dgm:prSet presAssocID="{36A7CB3F-F2BF-0740-BC14-7C2D4BA5F55D}" presName="rootText" presStyleLbl="node1" presStyleIdx="0" presStyleCnt="1" custScaleX="264192" custScaleY="127529"/>
      <dgm:spPr/>
    </dgm:pt>
    <dgm:pt modelId="{168E61F1-8BD5-8445-9686-EF79CABA65AB}" type="pres">
      <dgm:prSet presAssocID="{36A7CB3F-F2BF-0740-BC14-7C2D4BA5F55D}" presName="rootConnector" presStyleLbl="node1" presStyleIdx="0" presStyleCnt="1"/>
      <dgm:spPr/>
    </dgm:pt>
    <dgm:pt modelId="{AEC83C67-C9A8-AD4F-B399-DFE42BB22D0B}" type="pres">
      <dgm:prSet presAssocID="{36A7CB3F-F2BF-0740-BC14-7C2D4BA5F55D}" presName="childShape" presStyleCnt="0"/>
      <dgm:spPr/>
    </dgm:pt>
    <dgm:pt modelId="{71178460-32B2-E94C-8193-E1CCF6D33908}" type="pres">
      <dgm:prSet presAssocID="{7228D86D-B59C-1F4B-9171-C8ED228737C9}" presName="Name13" presStyleLbl="parChTrans1D2" presStyleIdx="0" presStyleCnt="5"/>
      <dgm:spPr/>
    </dgm:pt>
    <dgm:pt modelId="{39E7A879-316B-FF42-A6AA-C81EDE882782}" type="pres">
      <dgm:prSet presAssocID="{3075E071-406D-5247-A30D-B70936CC1ADC}" presName="childText" presStyleLbl="bgAcc1" presStyleIdx="0" presStyleCnt="5" custScaleX="213284">
        <dgm:presLayoutVars>
          <dgm:bulletEnabled val="1"/>
        </dgm:presLayoutVars>
      </dgm:prSet>
      <dgm:spPr/>
    </dgm:pt>
    <dgm:pt modelId="{0B9F3AA4-3672-2F4C-A918-9137A6397424}" type="pres">
      <dgm:prSet presAssocID="{348935AB-B025-7C4F-A1BA-4897BE641D25}" presName="Name13" presStyleLbl="parChTrans1D2" presStyleIdx="1" presStyleCnt="5"/>
      <dgm:spPr/>
    </dgm:pt>
    <dgm:pt modelId="{281084CC-FC58-1945-B41B-3082A6DAE4C5}" type="pres">
      <dgm:prSet presAssocID="{D091FE64-C462-BE44-9BFA-371C7EDD37D1}" presName="childText" presStyleLbl="bgAcc1" presStyleIdx="1" presStyleCnt="5" custScaleX="213284">
        <dgm:presLayoutVars>
          <dgm:bulletEnabled val="1"/>
        </dgm:presLayoutVars>
      </dgm:prSet>
      <dgm:spPr/>
    </dgm:pt>
    <dgm:pt modelId="{2E8C91C8-700B-5C40-9D16-B61627FE365E}" type="pres">
      <dgm:prSet presAssocID="{EBC08F4B-EFFD-3A44-A74F-3EA731211FE8}" presName="Name13" presStyleLbl="parChTrans1D2" presStyleIdx="2" presStyleCnt="5"/>
      <dgm:spPr/>
    </dgm:pt>
    <dgm:pt modelId="{FF9A07B7-4BD0-1E44-A4B4-4863186B1880}" type="pres">
      <dgm:prSet presAssocID="{2CBE3F54-BE60-F44C-8A1F-2F2D62C381D1}" presName="childText" presStyleLbl="bgAcc1" presStyleIdx="2" presStyleCnt="5" custScaleX="213284">
        <dgm:presLayoutVars>
          <dgm:bulletEnabled val="1"/>
        </dgm:presLayoutVars>
      </dgm:prSet>
      <dgm:spPr/>
    </dgm:pt>
    <dgm:pt modelId="{17F8CEA5-C089-724C-9904-E5A19C723090}" type="pres">
      <dgm:prSet presAssocID="{4038650A-8733-2846-979B-822442AA6784}" presName="Name13" presStyleLbl="parChTrans1D2" presStyleIdx="3" presStyleCnt="5"/>
      <dgm:spPr/>
    </dgm:pt>
    <dgm:pt modelId="{D8FF3975-D911-8242-97D8-1A8133D75F89}" type="pres">
      <dgm:prSet presAssocID="{B24FED9C-7BC7-F94D-BE07-34926CC4B83C}" presName="childText" presStyleLbl="bgAcc1" presStyleIdx="3" presStyleCnt="5" custScaleX="213284">
        <dgm:presLayoutVars>
          <dgm:bulletEnabled val="1"/>
        </dgm:presLayoutVars>
      </dgm:prSet>
      <dgm:spPr/>
    </dgm:pt>
    <dgm:pt modelId="{1DB8FFCF-D257-ED43-98DB-393EB903F879}" type="pres">
      <dgm:prSet presAssocID="{13DE5F77-29BB-DD4F-B01F-A86660BDDA87}" presName="Name13" presStyleLbl="parChTrans1D2" presStyleIdx="4" presStyleCnt="5"/>
      <dgm:spPr/>
    </dgm:pt>
    <dgm:pt modelId="{249F0AEE-8DCB-2940-BA43-3264ED505BE4}" type="pres">
      <dgm:prSet presAssocID="{F4CB94EF-1F92-C44C-B50E-EE01455F88DE}" presName="childText" presStyleLbl="bgAcc1" presStyleIdx="4" presStyleCnt="5" custScaleX="213284">
        <dgm:presLayoutVars>
          <dgm:bulletEnabled val="1"/>
        </dgm:presLayoutVars>
      </dgm:prSet>
      <dgm:spPr/>
    </dgm:pt>
  </dgm:ptLst>
  <dgm:cxnLst>
    <dgm:cxn modelId="{77073E07-5484-E145-8EC4-BC70DA98CD5C}" type="presOf" srcId="{3075E071-406D-5247-A30D-B70936CC1ADC}" destId="{39E7A879-316B-FF42-A6AA-C81EDE882782}" srcOrd="0" destOrd="0" presId="urn:microsoft.com/office/officeart/2005/8/layout/hierarchy3"/>
    <dgm:cxn modelId="{96F13617-0635-344E-9362-91B1048A7383}" type="presOf" srcId="{8A4FEEA9-5A8F-8B45-B896-7141C357C97E}" destId="{FCBB1D3C-4A21-564A-84AB-27C238054233}" srcOrd="0" destOrd="0" presId="urn:microsoft.com/office/officeart/2005/8/layout/hierarchy3"/>
    <dgm:cxn modelId="{2D9AB41F-000B-934A-8DB2-52F90204A0BC}" srcId="{36A7CB3F-F2BF-0740-BC14-7C2D4BA5F55D}" destId="{F4CB94EF-1F92-C44C-B50E-EE01455F88DE}" srcOrd="4" destOrd="0" parTransId="{13DE5F77-29BB-DD4F-B01F-A86660BDDA87}" sibTransId="{4CB01D12-C508-BB46-A298-55FEA2F12565}"/>
    <dgm:cxn modelId="{8C611E3A-85EC-2C48-A98E-69121FE1E473}" type="presOf" srcId="{36A7CB3F-F2BF-0740-BC14-7C2D4BA5F55D}" destId="{168E61F1-8BD5-8445-9686-EF79CABA65AB}" srcOrd="1" destOrd="0" presId="urn:microsoft.com/office/officeart/2005/8/layout/hierarchy3"/>
    <dgm:cxn modelId="{93B37F62-766F-BD42-BE74-FBFF9DE1208A}" type="presOf" srcId="{F4CB94EF-1F92-C44C-B50E-EE01455F88DE}" destId="{249F0AEE-8DCB-2940-BA43-3264ED505BE4}" srcOrd="0" destOrd="0" presId="urn:microsoft.com/office/officeart/2005/8/layout/hierarchy3"/>
    <dgm:cxn modelId="{471AC143-492B-5A4B-ABBE-8C6CB5F5B04C}" type="presOf" srcId="{348935AB-B025-7C4F-A1BA-4897BE641D25}" destId="{0B9F3AA4-3672-2F4C-A918-9137A6397424}" srcOrd="0" destOrd="0" presId="urn:microsoft.com/office/officeart/2005/8/layout/hierarchy3"/>
    <dgm:cxn modelId="{0E11E96D-7674-2840-A46D-48FF5225ED58}" srcId="{36A7CB3F-F2BF-0740-BC14-7C2D4BA5F55D}" destId="{D091FE64-C462-BE44-9BFA-371C7EDD37D1}" srcOrd="1" destOrd="0" parTransId="{348935AB-B025-7C4F-A1BA-4897BE641D25}" sibTransId="{36618BEC-6EE6-1647-8EF8-836279F5B74C}"/>
    <dgm:cxn modelId="{D6CE3A72-2AD1-A34A-94CA-93EE9E59EBAF}" type="presOf" srcId="{7228D86D-B59C-1F4B-9171-C8ED228737C9}" destId="{71178460-32B2-E94C-8193-E1CCF6D33908}" srcOrd="0" destOrd="0" presId="urn:microsoft.com/office/officeart/2005/8/layout/hierarchy3"/>
    <dgm:cxn modelId="{5AF2AE5A-58CF-E14C-AC07-7B60DF6BF6DC}" srcId="{8A4FEEA9-5A8F-8B45-B896-7141C357C97E}" destId="{36A7CB3F-F2BF-0740-BC14-7C2D4BA5F55D}" srcOrd="0" destOrd="0" parTransId="{2A0881C6-E2B1-3844-94B0-D6EE989ECE2E}" sibTransId="{B0559ED4-208C-BF47-8729-870D4FA525B5}"/>
    <dgm:cxn modelId="{25DB3582-6055-554C-B68A-EEE5A7C0230E}" srcId="{36A7CB3F-F2BF-0740-BC14-7C2D4BA5F55D}" destId="{B24FED9C-7BC7-F94D-BE07-34926CC4B83C}" srcOrd="3" destOrd="0" parTransId="{4038650A-8733-2846-979B-822442AA6784}" sibTransId="{5DEA038C-A97A-D247-86BC-F27A0A6143C2}"/>
    <dgm:cxn modelId="{26455C96-A51A-E549-856F-4257AAB50BE4}" srcId="{36A7CB3F-F2BF-0740-BC14-7C2D4BA5F55D}" destId="{2CBE3F54-BE60-F44C-8A1F-2F2D62C381D1}" srcOrd="2" destOrd="0" parTransId="{EBC08F4B-EFFD-3A44-A74F-3EA731211FE8}" sibTransId="{BECA25BC-A85A-294B-BC81-B88E76C366AB}"/>
    <dgm:cxn modelId="{C670DFAC-38A3-6B47-A1FC-53E82D9CC141}" type="presOf" srcId="{D091FE64-C462-BE44-9BFA-371C7EDD37D1}" destId="{281084CC-FC58-1945-B41B-3082A6DAE4C5}" srcOrd="0" destOrd="0" presId="urn:microsoft.com/office/officeart/2005/8/layout/hierarchy3"/>
    <dgm:cxn modelId="{82D4AEB6-AA09-4540-B0BB-1ADB8A60DD0C}" type="presOf" srcId="{36A7CB3F-F2BF-0740-BC14-7C2D4BA5F55D}" destId="{DB4DA860-F1DD-E64A-81D9-A6602125D423}" srcOrd="0" destOrd="0" presId="urn:microsoft.com/office/officeart/2005/8/layout/hierarchy3"/>
    <dgm:cxn modelId="{E6703CB9-78EA-F145-B528-6628899A10CA}" type="presOf" srcId="{B24FED9C-7BC7-F94D-BE07-34926CC4B83C}" destId="{D8FF3975-D911-8242-97D8-1A8133D75F89}" srcOrd="0" destOrd="0" presId="urn:microsoft.com/office/officeart/2005/8/layout/hierarchy3"/>
    <dgm:cxn modelId="{DE5274BB-67DA-E84D-B62D-B4E36A85763A}" type="presOf" srcId="{4038650A-8733-2846-979B-822442AA6784}" destId="{17F8CEA5-C089-724C-9904-E5A19C723090}" srcOrd="0" destOrd="0" presId="urn:microsoft.com/office/officeart/2005/8/layout/hierarchy3"/>
    <dgm:cxn modelId="{A2D5D6C3-9796-0044-A5ED-72226EB902BD}" type="presOf" srcId="{13DE5F77-29BB-DD4F-B01F-A86660BDDA87}" destId="{1DB8FFCF-D257-ED43-98DB-393EB903F879}" srcOrd="0" destOrd="0" presId="urn:microsoft.com/office/officeart/2005/8/layout/hierarchy3"/>
    <dgm:cxn modelId="{56C606DC-77AA-B244-90B3-5F88FB143FCA}" srcId="{36A7CB3F-F2BF-0740-BC14-7C2D4BA5F55D}" destId="{3075E071-406D-5247-A30D-B70936CC1ADC}" srcOrd="0" destOrd="0" parTransId="{7228D86D-B59C-1F4B-9171-C8ED228737C9}" sibTransId="{6C8F9075-9CE4-714F-A368-412CDF88FBC7}"/>
    <dgm:cxn modelId="{4D5F2DDE-126A-4D47-9283-F1A08B561B94}" type="presOf" srcId="{2CBE3F54-BE60-F44C-8A1F-2F2D62C381D1}" destId="{FF9A07B7-4BD0-1E44-A4B4-4863186B1880}" srcOrd="0" destOrd="0" presId="urn:microsoft.com/office/officeart/2005/8/layout/hierarchy3"/>
    <dgm:cxn modelId="{5DEF3DFC-D925-4944-800D-7FAF46EF3249}" type="presOf" srcId="{EBC08F4B-EFFD-3A44-A74F-3EA731211FE8}" destId="{2E8C91C8-700B-5C40-9D16-B61627FE365E}" srcOrd="0" destOrd="0" presId="urn:microsoft.com/office/officeart/2005/8/layout/hierarchy3"/>
    <dgm:cxn modelId="{137C0B18-934F-8A4F-B420-89E75F25C338}" type="presParOf" srcId="{FCBB1D3C-4A21-564A-84AB-27C238054233}" destId="{9C38EFFD-8BA7-FA43-A952-62CD6FD3D76F}" srcOrd="0" destOrd="0" presId="urn:microsoft.com/office/officeart/2005/8/layout/hierarchy3"/>
    <dgm:cxn modelId="{AE4AB030-2EE6-004D-9272-97CE81F86358}" type="presParOf" srcId="{9C38EFFD-8BA7-FA43-A952-62CD6FD3D76F}" destId="{7E2E5B0F-5E80-9F4F-B3EC-78B9E707A5F9}" srcOrd="0" destOrd="0" presId="urn:microsoft.com/office/officeart/2005/8/layout/hierarchy3"/>
    <dgm:cxn modelId="{33C744DA-39C7-204E-86AA-01E0C7A2D9EB}" type="presParOf" srcId="{7E2E5B0F-5E80-9F4F-B3EC-78B9E707A5F9}" destId="{DB4DA860-F1DD-E64A-81D9-A6602125D423}" srcOrd="0" destOrd="0" presId="urn:microsoft.com/office/officeart/2005/8/layout/hierarchy3"/>
    <dgm:cxn modelId="{5520D41E-1979-1E4F-96BE-E090F61E3792}" type="presParOf" srcId="{7E2E5B0F-5E80-9F4F-B3EC-78B9E707A5F9}" destId="{168E61F1-8BD5-8445-9686-EF79CABA65AB}" srcOrd="1" destOrd="0" presId="urn:microsoft.com/office/officeart/2005/8/layout/hierarchy3"/>
    <dgm:cxn modelId="{63C5F43C-B8EF-8F47-8074-008E66E4A88F}" type="presParOf" srcId="{9C38EFFD-8BA7-FA43-A952-62CD6FD3D76F}" destId="{AEC83C67-C9A8-AD4F-B399-DFE42BB22D0B}" srcOrd="1" destOrd="0" presId="urn:microsoft.com/office/officeart/2005/8/layout/hierarchy3"/>
    <dgm:cxn modelId="{B46AF50B-99C8-C24F-AA92-54BEFC9373DA}" type="presParOf" srcId="{AEC83C67-C9A8-AD4F-B399-DFE42BB22D0B}" destId="{71178460-32B2-E94C-8193-E1CCF6D33908}" srcOrd="0" destOrd="0" presId="urn:microsoft.com/office/officeart/2005/8/layout/hierarchy3"/>
    <dgm:cxn modelId="{8B1587B1-437B-C341-BB3A-D960D48EB602}" type="presParOf" srcId="{AEC83C67-C9A8-AD4F-B399-DFE42BB22D0B}" destId="{39E7A879-316B-FF42-A6AA-C81EDE882782}" srcOrd="1" destOrd="0" presId="urn:microsoft.com/office/officeart/2005/8/layout/hierarchy3"/>
    <dgm:cxn modelId="{496E77EA-0101-E841-8CC2-D26C94A02BD0}" type="presParOf" srcId="{AEC83C67-C9A8-AD4F-B399-DFE42BB22D0B}" destId="{0B9F3AA4-3672-2F4C-A918-9137A6397424}" srcOrd="2" destOrd="0" presId="urn:microsoft.com/office/officeart/2005/8/layout/hierarchy3"/>
    <dgm:cxn modelId="{3F5C373A-8706-F947-B7BE-1D2F6A98A7E2}" type="presParOf" srcId="{AEC83C67-C9A8-AD4F-B399-DFE42BB22D0B}" destId="{281084CC-FC58-1945-B41B-3082A6DAE4C5}" srcOrd="3" destOrd="0" presId="urn:microsoft.com/office/officeart/2005/8/layout/hierarchy3"/>
    <dgm:cxn modelId="{6ED8CF15-0243-6A4D-83B2-91A589F6C970}" type="presParOf" srcId="{AEC83C67-C9A8-AD4F-B399-DFE42BB22D0B}" destId="{2E8C91C8-700B-5C40-9D16-B61627FE365E}" srcOrd="4" destOrd="0" presId="urn:microsoft.com/office/officeart/2005/8/layout/hierarchy3"/>
    <dgm:cxn modelId="{DA78AC59-81F3-A344-B4A0-6ADBDCE21C37}" type="presParOf" srcId="{AEC83C67-C9A8-AD4F-B399-DFE42BB22D0B}" destId="{FF9A07B7-4BD0-1E44-A4B4-4863186B1880}" srcOrd="5" destOrd="0" presId="urn:microsoft.com/office/officeart/2005/8/layout/hierarchy3"/>
    <dgm:cxn modelId="{16A0523B-C983-054F-B800-4E03E3C26B57}" type="presParOf" srcId="{AEC83C67-C9A8-AD4F-B399-DFE42BB22D0B}" destId="{17F8CEA5-C089-724C-9904-E5A19C723090}" srcOrd="6" destOrd="0" presId="urn:microsoft.com/office/officeart/2005/8/layout/hierarchy3"/>
    <dgm:cxn modelId="{21199D16-2878-F243-981C-0A27252B13C1}" type="presParOf" srcId="{AEC83C67-C9A8-AD4F-B399-DFE42BB22D0B}" destId="{D8FF3975-D911-8242-97D8-1A8133D75F89}" srcOrd="7" destOrd="0" presId="urn:microsoft.com/office/officeart/2005/8/layout/hierarchy3"/>
    <dgm:cxn modelId="{2795B520-AD22-BE4B-96E4-CEEFC520A7DB}" type="presParOf" srcId="{AEC83C67-C9A8-AD4F-B399-DFE42BB22D0B}" destId="{1DB8FFCF-D257-ED43-98DB-393EB903F879}" srcOrd="8" destOrd="0" presId="urn:microsoft.com/office/officeart/2005/8/layout/hierarchy3"/>
    <dgm:cxn modelId="{0D759B4B-52AC-E74C-9971-97BEA17D633C}" type="presParOf" srcId="{AEC83C67-C9A8-AD4F-B399-DFE42BB22D0B}" destId="{249F0AEE-8DCB-2940-BA43-3264ED505BE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DA300E-09C3-1F45-8496-AF2EA1F8698A}" type="doc">
      <dgm:prSet loTypeId="urn:microsoft.com/office/officeart/2009/3/layout/PhasedProcess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618201B-7BFB-9B42-8175-23F00B57FC86}">
      <dgm:prSet/>
      <dgm:spPr/>
      <dgm:t>
        <a:bodyPr/>
        <a:lstStyle/>
        <a:p>
          <a:pPr rtl="0"/>
          <a:r>
            <a:rPr lang="en-US" dirty="0">
              <a:solidFill>
                <a:srgbClr val="800000"/>
              </a:solidFill>
            </a:rPr>
            <a:t>Existing Operational Practice</a:t>
          </a:r>
        </a:p>
      </dgm:t>
    </dgm:pt>
    <dgm:pt modelId="{7943B461-B6CB-7546-A08E-FAD2A909F104}" type="parTrans" cxnId="{6FCC605C-8FE9-AE46-99B9-92FB797D0CAD}">
      <dgm:prSet/>
      <dgm:spPr/>
      <dgm:t>
        <a:bodyPr/>
        <a:lstStyle/>
        <a:p>
          <a:endParaRPr lang="en-US"/>
        </a:p>
      </dgm:t>
    </dgm:pt>
    <dgm:pt modelId="{2BFB9AC1-4C6F-5C49-B3AA-2436A09F5CE9}" type="sibTrans" cxnId="{6FCC605C-8FE9-AE46-99B9-92FB797D0CAD}">
      <dgm:prSet/>
      <dgm:spPr/>
      <dgm:t>
        <a:bodyPr/>
        <a:lstStyle/>
        <a:p>
          <a:endParaRPr lang="en-US"/>
        </a:p>
      </dgm:t>
    </dgm:pt>
    <dgm:pt modelId="{E34B2142-49CC-C04B-8690-2B3DA5E97A5F}">
      <dgm:prSet/>
      <dgm:spPr/>
      <dgm:t>
        <a:bodyPr/>
        <a:lstStyle/>
        <a:p>
          <a:pPr rtl="0"/>
          <a:r>
            <a:rPr lang="en-US" dirty="0">
              <a:solidFill>
                <a:srgbClr val="800000"/>
              </a:solidFill>
            </a:rPr>
            <a:t>Reliability</a:t>
          </a:r>
        </a:p>
      </dgm:t>
    </dgm:pt>
    <dgm:pt modelId="{B2B5B422-397B-1340-866A-8557B2A094B8}" type="parTrans" cxnId="{53257CF2-E057-F145-B1E2-B01D2E285E2A}">
      <dgm:prSet/>
      <dgm:spPr/>
      <dgm:t>
        <a:bodyPr/>
        <a:lstStyle/>
        <a:p>
          <a:endParaRPr lang="en-US"/>
        </a:p>
      </dgm:t>
    </dgm:pt>
    <dgm:pt modelId="{F9221622-6A09-864E-897E-C0A737B3441B}" type="sibTrans" cxnId="{53257CF2-E057-F145-B1E2-B01D2E285E2A}">
      <dgm:prSet/>
      <dgm:spPr/>
      <dgm:t>
        <a:bodyPr/>
        <a:lstStyle/>
        <a:p>
          <a:endParaRPr lang="en-US"/>
        </a:p>
      </dgm:t>
    </dgm:pt>
    <dgm:pt modelId="{7C73A425-F473-B941-9C63-483EDEB911CC}">
      <dgm:prSet/>
      <dgm:spPr/>
      <dgm:t>
        <a:bodyPr/>
        <a:lstStyle/>
        <a:p>
          <a:pPr rtl="0"/>
          <a:r>
            <a:rPr lang="en-US" dirty="0"/>
            <a:t>IT Security </a:t>
          </a:r>
        </a:p>
      </dgm:t>
    </dgm:pt>
    <dgm:pt modelId="{B038ACB4-2682-9F4F-A09A-7B82879CCB52}" type="parTrans" cxnId="{8C9FDD36-57BF-2545-BEA8-40DA733AFDEA}">
      <dgm:prSet/>
      <dgm:spPr/>
      <dgm:t>
        <a:bodyPr/>
        <a:lstStyle/>
        <a:p>
          <a:endParaRPr lang="en-US"/>
        </a:p>
      </dgm:t>
    </dgm:pt>
    <dgm:pt modelId="{E24A9290-8FDB-E94D-A337-21B32D19A6E0}" type="sibTrans" cxnId="{8C9FDD36-57BF-2545-BEA8-40DA733AFDEA}">
      <dgm:prSet/>
      <dgm:spPr/>
      <dgm:t>
        <a:bodyPr/>
        <a:lstStyle/>
        <a:p>
          <a:endParaRPr lang="en-US"/>
        </a:p>
      </dgm:t>
    </dgm:pt>
    <dgm:pt modelId="{AB6A396B-13D9-3648-B2B1-B89CC8F6BB0F}">
      <dgm:prSet/>
      <dgm:spPr/>
      <dgm:t>
        <a:bodyPr/>
        <a:lstStyle/>
        <a:p>
          <a:pPr rtl="0"/>
          <a:r>
            <a:rPr lang="en-US" dirty="0">
              <a:solidFill>
                <a:srgbClr val="800000"/>
              </a:solidFill>
            </a:rPr>
            <a:t>Integrated Cyber-Physical Analysis</a:t>
          </a:r>
        </a:p>
      </dgm:t>
    </dgm:pt>
    <dgm:pt modelId="{03709F6F-E219-C343-A1FA-188F85A64E32}" type="parTrans" cxnId="{D54A190A-ECEF-5F45-8CD4-5ECFD4A61DE5}">
      <dgm:prSet/>
      <dgm:spPr/>
      <dgm:t>
        <a:bodyPr/>
        <a:lstStyle/>
        <a:p>
          <a:endParaRPr lang="en-US"/>
        </a:p>
      </dgm:t>
    </dgm:pt>
    <dgm:pt modelId="{26B3C7B8-3A27-1749-A2FF-50DAAF0B0A67}" type="sibTrans" cxnId="{D54A190A-ECEF-5F45-8CD4-5ECFD4A61DE5}">
      <dgm:prSet/>
      <dgm:spPr/>
      <dgm:t>
        <a:bodyPr/>
        <a:lstStyle/>
        <a:p>
          <a:endParaRPr lang="en-US"/>
        </a:p>
      </dgm:t>
    </dgm:pt>
    <dgm:pt modelId="{CA763ED0-58E6-294F-9CA9-493754CBBED0}">
      <dgm:prSet/>
      <dgm:spPr/>
      <dgm:t>
        <a:bodyPr/>
        <a:lstStyle/>
        <a:p>
          <a:pPr rtl="0"/>
          <a:r>
            <a:rPr lang="en-US" dirty="0"/>
            <a:t>Operational Security</a:t>
          </a:r>
        </a:p>
        <a:p>
          <a:pPr rtl="0"/>
          <a:r>
            <a:rPr lang="en-US" dirty="0"/>
            <a:t>and Restoration</a:t>
          </a:r>
        </a:p>
      </dgm:t>
    </dgm:pt>
    <dgm:pt modelId="{385D4B3D-DED6-1B41-A31D-694CBE8C9BE4}" type="parTrans" cxnId="{F96B9CE6-483F-F14F-AC58-A8E587E94959}">
      <dgm:prSet/>
      <dgm:spPr/>
      <dgm:t>
        <a:bodyPr/>
        <a:lstStyle/>
        <a:p>
          <a:endParaRPr lang="en-US"/>
        </a:p>
      </dgm:t>
    </dgm:pt>
    <dgm:pt modelId="{AF51A31A-0C01-FE4B-9F91-CA4B6672BAE5}" type="sibTrans" cxnId="{F96B9CE6-483F-F14F-AC58-A8E587E94959}">
      <dgm:prSet/>
      <dgm:spPr/>
      <dgm:t>
        <a:bodyPr/>
        <a:lstStyle/>
        <a:p>
          <a:endParaRPr lang="en-US"/>
        </a:p>
      </dgm:t>
    </dgm:pt>
    <dgm:pt modelId="{AAD89C4A-0DA4-BD42-8C3F-950BDD40DFD1}">
      <dgm:prSet/>
      <dgm:spPr/>
      <dgm:t>
        <a:bodyPr/>
        <a:lstStyle/>
        <a:p>
          <a:pPr rtl="0"/>
          <a:r>
            <a:rPr lang="en-US" dirty="0">
              <a:solidFill>
                <a:srgbClr val="FF0000"/>
              </a:solidFill>
            </a:rPr>
            <a:t>System Hardening</a:t>
          </a:r>
        </a:p>
      </dgm:t>
    </dgm:pt>
    <dgm:pt modelId="{AD1F83F0-2C00-7446-B95F-695DC85778F4}" type="parTrans" cxnId="{D09BCC7D-7B14-5840-B5B6-6E6FF64CAA24}">
      <dgm:prSet/>
      <dgm:spPr/>
      <dgm:t>
        <a:bodyPr/>
        <a:lstStyle/>
        <a:p>
          <a:endParaRPr lang="en-US"/>
        </a:p>
      </dgm:t>
    </dgm:pt>
    <dgm:pt modelId="{7D2D7F12-4792-784F-AFDF-FA8776887AA4}" type="sibTrans" cxnId="{D09BCC7D-7B14-5840-B5B6-6E6FF64CAA24}">
      <dgm:prSet/>
      <dgm:spPr/>
      <dgm:t>
        <a:bodyPr/>
        <a:lstStyle/>
        <a:p>
          <a:endParaRPr lang="en-US"/>
        </a:p>
      </dgm:t>
    </dgm:pt>
    <dgm:pt modelId="{3FA67C4C-3B3F-7240-BAD3-86EB55A64A25}">
      <dgm:prSet/>
      <dgm:spPr/>
      <dgm:t>
        <a:bodyPr/>
        <a:lstStyle/>
        <a:p>
          <a:pPr rtl="0"/>
          <a:r>
            <a:rPr lang="en-US" dirty="0"/>
            <a:t>Resiliency</a:t>
          </a:r>
        </a:p>
      </dgm:t>
    </dgm:pt>
    <dgm:pt modelId="{4BFDB3D7-D0FC-8A4E-BA8D-06E4A4F1685B}" type="parTrans" cxnId="{274F467A-EE39-C644-8DF5-95F4E619560D}">
      <dgm:prSet/>
      <dgm:spPr/>
      <dgm:t>
        <a:bodyPr/>
        <a:lstStyle/>
        <a:p>
          <a:endParaRPr lang="en-US"/>
        </a:p>
      </dgm:t>
    </dgm:pt>
    <dgm:pt modelId="{DE961DD6-ED04-C540-90F1-66B49354542C}" type="sibTrans" cxnId="{274F467A-EE39-C644-8DF5-95F4E619560D}">
      <dgm:prSet/>
      <dgm:spPr/>
      <dgm:t>
        <a:bodyPr/>
        <a:lstStyle/>
        <a:p>
          <a:endParaRPr lang="en-US"/>
        </a:p>
      </dgm:t>
    </dgm:pt>
    <dgm:pt modelId="{88627D35-62EB-D745-9D99-876A1DAA75D9}">
      <dgm:prSet/>
      <dgm:spPr/>
      <dgm:t>
        <a:bodyPr/>
        <a:lstStyle/>
        <a:p>
          <a:pPr rtl="0"/>
          <a:r>
            <a:rPr lang="en-US" dirty="0"/>
            <a:t>Cyber</a:t>
          </a:r>
        </a:p>
      </dgm:t>
    </dgm:pt>
    <dgm:pt modelId="{38AC7EAC-E12D-4349-BECB-45D1D25748AD}" type="parTrans" cxnId="{90509FA1-B235-8F43-A52C-5187364964B1}">
      <dgm:prSet/>
      <dgm:spPr/>
      <dgm:t>
        <a:bodyPr/>
        <a:lstStyle/>
        <a:p>
          <a:endParaRPr lang="en-US"/>
        </a:p>
      </dgm:t>
    </dgm:pt>
    <dgm:pt modelId="{04C297F4-572E-EE43-9CD9-E7DD432746E6}" type="sibTrans" cxnId="{90509FA1-B235-8F43-A52C-5187364964B1}">
      <dgm:prSet/>
      <dgm:spPr/>
      <dgm:t>
        <a:bodyPr/>
        <a:lstStyle/>
        <a:p>
          <a:endParaRPr lang="en-US"/>
        </a:p>
      </dgm:t>
    </dgm:pt>
    <dgm:pt modelId="{A80FB382-6D95-1D4B-8E41-CF8CA7AF8E18}">
      <dgm:prSet/>
      <dgm:spPr/>
      <dgm:t>
        <a:bodyPr/>
        <a:lstStyle/>
        <a:p>
          <a:pPr rtl="0"/>
          <a:r>
            <a:rPr lang="en-US" dirty="0">
              <a:solidFill>
                <a:srgbClr val="800000"/>
              </a:solidFill>
            </a:rPr>
            <a:t>Future Operation</a:t>
          </a:r>
        </a:p>
      </dgm:t>
    </dgm:pt>
    <dgm:pt modelId="{83E9F47C-2169-F94D-A2B5-AA8F591E8017}" type="parTrans" cxnId="{EEA5F8C8-ABEC-174F-B2B1-54C9160D2230}">
      <dgm:prSet/>
      <dgm:spPr/>
      <dgm:t>
        <a:bodyPr/>
        <a:lstStyle/>
        <a:p>
          <a:endParaRPr lang="en-US"/>
        </a:p>
      </dgm:t>
    </dgm:pt>
    <dgm:pt modelId="{A6E78585-EDD4-E141-B9D5-A494EABC59AB}" type="sibTrans" cxnId="{EEA5F8C8-ABEC-174F-B2B1-54C9160D2230}">
      <dgm:prSet/>
      <dgm:spPr/>
      <dgm:t>
        <a:bodyPr/>
        <a:lstStyle/>
        <a:p>
          <a:endParaRPr lang="en-US"/>
        </a:p>
      </dgm:t>
    </dgm:pt>
    <dgm:pt modelId="{80CBBF4A-F790-244F-B582-1A1B6862EE40}">
      <dgm:prSet/>
      <dgm:spPr/>
      <dgm:t>
        <a:bodyPr/>
        <a:lstStyle/>
        <a:p>
          <a:pPr rtl="0"/>
          <a:r>
            <a:rPr lang="en-US" dirty="0"/>
            <a:t>Physical</a:t>
          </a:r>
        </a:p>
      </dgm:t>
    </dgm:pt>
    <dgm:pt modelId="{234FC343-7E64-0940-8C0B-71673717968A}" type="parTrans" cxnId="{2E90EFCD-117B-B542-A90B-69D47B089D72}">
      <dgm:prSet/>
      <dgm:spPr/>
      <dgm:t>
        <a:bodyPr/>
        <a:lstStyle/>
        <a:p>
          <a:endParaRPr lang="en-US"/>
        </a:p>
      </dgm:t>
    </dgm:pt>
    <dgm:pt modelId="{38CED55C-6A16-3C42-A695-A8CABD93B7CE}" type="sibTrans" cxnId="{2E90EFCD-117B-B542-A90B-69D47B089D72}">
      <dgm:prSet/>
      <dgm:spPr/>
      <dgm:t>
        <a:bodyPr/>
        <a:lstStyle/>
        <a:p>
          <a:endParaRPr lang="en-US"/>
        </a:p>
      </dgm:t>
    </dgm:pt>
    <dgm:pt modelId="{7B44F98A-A5DD-7E4A-BDBC-57EDED86835A}" type="pres">
      <dgm:prSet presAssocID="{33DA300E-09C3-1F45-8496-AF2EA1F8698A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C6EF53DC-BAD6-E140-98C6-A7F98B2CDC26}" type="pres">
      <dgm:prSet presAssocID="{33DA300E-09C3-1F45-8496-AF2EA1F8698A}" presName="arc1" presStyleLbl="node1" presStyleIdx="0" presStyleCnt="4"/>
      <dgm:spPr/>
    </dgm:pt>
    <dgm:pt modelId="{7C0A0B9C-3A62-ED49-85BA-062099DAE24C}" type="pres">
      <dgm:prSet presAssocID="{33DA300E-09C3-1F45-8496-AF2EA1F8698A}" presName="arc3" presStyleLbl="node1" presStyleIdx="1" presStyleCnt="4"/>
      <dgm:spPr/>
    </dgm:pt>
    <dgm:pt modelId="{7C103B75-3FEF-8344-9225-43E3173FD285}" type="pres">
      <dgm:prSet presAssocID="{33DA300E-09C3-1F45-8496-AF2EA1F8698A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6563D2D2-555D-7B47-A1E4-2CDD30C23D62}" type="pres">
      <dgm:prSet presAssocID="{33DA300E-09C3-1F45-8496-AF2EA1F8698A}" presName="arc2" presStyleLbl="node1" presStyleIdx="2" presStyleCnt="4"/>
      <dgm:spPr/>
    </dgm:pt>
    <dgm:pt modelId="{39B66E1F-28E8-2848-949E-4F85F1DF81E1}" type="pres">
      <dgm:prSet presAssocID="{33DA300E-09C3-1F45-8496-AF2EA1F8698A}" presName="arc4" presStyleLbl="node1" presStyleIdx="3" presStyleCnt="4"/>
      <dgm:spPr/>
    </dgm:pt>
    <dgm:pt modelId="{EBF9A824-E331-9544-A605-2727B0876743}" type="pres">
      <dgm:prSet presAssocID="{33DA300E-09C3-1F45-8496-AF2EA1F8698A}" presName="parentText3" presStyleLbl="revTx" presStyleIdx="1" presStyleCnt="3" custLinFactNeighborY="-45087">
        <dgm:presLayoutVars>
          <dgm:chMax val="1"/>
          <dgm:chPref val="1"/>
          <dgm:bulletEnabled val="1"/>
        </dgm:presLayoutVars>
      </dgm:prSet>
      <dgm:spPr/>
    </dgm:pt>
    <dgm:pt modelId="{A76A4A13-A908-154F-BF82-A79049FD6070}" type="pres">
      <dgm:prSet presAssocID="{33DA300E-09C3-1F45-8496-AF2EA1F8698A}" presName="middleComposite" presStyleCnt="0"/>
      <dgm:spPr/>
    </dgm:pt>
    <dgm:pt modelId="{DBA4315E-9FB6-5444-952C-9D2EE0A452A3}" type="pres">
      <dgm:prSet presAssocID="{88627D35-62EB-D745-9D99-876A1DAA75D9}" presName="circ1" presStyleLbl="vennNode1" presStyleIdx="0" presStyleCnt="11"/>
      <dgm:spPr/>
    </dgm:pt>
    <dgm:pt modelId="{A56575B5-3734-C940-8A8E-2187FDA85ADF}" type="pres">
      <dgm:prSet presAssocID="{88627D35-62EB-D745-9D99-876A1DAA75D9}" presName="circ1Tx" presStyleLbl="revTx" presStyleIdx="1" presStyleCnt="3">
        <dgm:presLayoutVars>
          <dgm:chMax val="0"/>
          <dgm:chPref val="0"/>
        </dgm:presLayoutVars>
      </dgm:prSet>
      <dgm:spPr/>
    </dgm:pt>
    <dgm:pt modelId="{B2F81BEE-CBAE-004B-8B91-A80EA5307FDE}" type="pres">
      <dgm:prSet presAssocID="{80CBBF4A-F790-244F-B582-1A1B6862EE40}" presName="circ2" presStyleLbl="vennNode1" presStyleIdx="1" presStyleCnt="11"/>
      <dgm:spPr/>
    </dgm:pt>
    <dgm:pt modelId="{1B934854-9F15-4A4E-A617-2E9C27DDCAA9}" type="pres">
      <dgm:prSet presAssocID="{80CBBF4A-F790-244F-B582-1A1B6862EE40}" presName="circ2Tx" presStyleLbl="revTx" presStyleIdx="1" presStyleCnt="3">
        <dgm:presLayoutVars>
          <dgm:chMax val="0"/>
          <dgm:chPref val="0"/>
        </dgm:presLayoutVars>
      </dgm:prSet>
      <dgm:spPr/>
    </dgm:pt>
    <dgm:pt modelId="{2DAA6382-EF52-1142-BFE9-4758AD11A384}" type="pres">
      <dgm:prSet presAssocID="{33DA300E-09C3-1F45-8496-AF2EA1F8698A}" presName="leftComposite" presStyleCnt="0"/>
      <dgm:spPr/>
    </dgm:pt>
    <dgm:pt modelId="{973C27E9-74D5-324A-9737-66A454D9D7B9}" type="pres">
      <dgm:prSet presAssocID="{CA763ED0-58E6-294F-9CA9-493754CBBED0}" presName="childText1_1" presStyleLbl="vennNode1" presStyleIdx="2" presStyleCnt="11">
        <dgm:presLayoutVars>
          <dgm:chMax val="0"/>
          <dgm:chPref val="0"/>
        </dgm:presLayoutVars>
      </dgm:prSet>
      <dgm:spPr/>
    </dgm:pt>
    <dgm:pt modelId="{756DE2AD-13FC-5E4F-8BB5-0B4CBC84ED9F}" type="pres">
      <dgm:prSet presAssocID="{CA763ED0-58E6-294F-9CA9-493754CBBED0}" presName="ellipse1" presStyleLbl="vennNode1" presStyleIdx="3" presStyleCnt="11"/>
      <dgm:spPr/>
    </dgm:pt>
    <dgm:pt modelId="{A16713BB-956C-A74C-98F4-D93F70762ADF}" type="pres">
      <dgm:prSet presAssocID="{CA763ED0-58E6-294F-9CA9-493754CBBED0}" presName="ellipse2" presStyleLbl="vennNode1" presStyleIdx="4" presStyleCnt="11"/>
      <dgm:spPr/>
    </dgm:pt>
    <dgm:pt modelId="{04DBE809-AD00-0E4B-88EB-158F1048D087}" type="pres">
      <dgm:prSet presAssocID="{E34B2142-49CC-C04B-8690-2B3DA5E97A5F}" presName="childText1_2" presStyleLbl="vennNode1" presStyleIdx="5" presStyleCnt="11">
        <dgm:presLayoutVars>
          <dgm:chMax val="0"/>
          <dgm:chPref val="0"/>
        </dgm:presLayoutVars>
      </dgm:prSet>
      <dgm:spPr/>
    </dgm:pt>
    <dgm:pt modelId="{EF2F7984-DDA5-4545-AAEE-7C038F619336}" type="pres">
      <dgm:prSet presAssocID="{E34B2142-49CC-C04B-8690-2B3DA5E97A5F}" presName="ellipse3" presStyleLbl="vennNode1" presStyleIdx="6" presStyleCnt="11"/>
      <dgm:spPr/>
    </dgm:pt>
    <dgm:pt modelId="{EA7FD9A1-11B3-3E41-A59D-67D930F72F7E}" type="pres">
      <dgm:prSet presAssocID="{AAD89C4A-0DA4-BD42-8C3F-950BDD40DFD1}" presName="childText1_3" presStyleLbl="vennNode1" presStyleIdx="7" presStyleCnt="11">
        <dgm:presLayoutVars>
          <dgm:chMax val="0"/>
          <dgm:chPref val="0"/>
        </dgm:presLayoutVars>
      </dgm:prSet>
      <dgm:spPr/>
    </dgm:pt>
    <dgm:pt modelId="{0A841FD4-DE1D-6E44-B59E-6C7FF2F48A26}" type="pres">
      <dgm:prSet presAssocID="{7C73A425-F473-B941-9C63-483EDEB911CC}" presName="childText1_4" presStyleLbl="vennNode1" presStyleIdx="8" presStyleCnt="11">
        <dgm:presLayoutVars>
          <dgm:chMax val="0"/>
          <dgm:chPref val="0"/>
        </dgm:presLayoutVars>
      </dgm:prSet>
      <dgm:spPr/>
    </dgm:pt>
    <dgm:pt modelId="{A1E03FD0-5BC4-9C48-A67B-9F0806170848}" type="pres">
      <dgm:prSet presAssocID="{7C73A425-F473-B941-9C63-483EDEB911CC}" presName="ellipse4" presStyleLbl="vennNode1" presStyleIdx="9" presStyleCnt="11"/>
      <dgm:spPr/>
    </dgm:pt>
    <dgm:pt modelId="{D31A4AE6-6B1A-FF44-A928-73EC4261109D}" type="pres">
      <dgm:prSet presAssocID="{7C73A425-F473-B941-9C63-483EDEB911CC}" presName="ellipse5" presStyleLbl="vennNode1" presStyleIdx="10" presStyleCnt="11"/>
      <dgm:spPr/>
    </dgm:pt>
    <dgm:pt modelId="{48975B7B-1906-2D48-93EA-83FB6425C5D8}" type="pres">
      <dgm:prSet presAssocID="{33DA300E-09C3-1F45-8496-AF2EA1F8698A}" presName="rightChild" presStyleLbl="node2" presStyleIdx="0" presStyleCnt="1">
        <dgm:presLayoutVars>
          <dgm:chMax val="0"/>
          <dgm:chPref val="0"/>
        </dgm:presLayoutVars>
      </dgm:prSet>
      <dgm:spPr/>
    </dgm:pt>
    <dgm:pt modelId="{46ACB0FB-2443-E647-9796-EFA3A503A1A1}" type="pres">
      <dgm:prSet presAssocID="{33DA300E-09C3-1F45-8496-AF2EA1F8698A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409CD600-0514-1244-A429-120D366C5835}" type="presOf" srcId="{C618201B-7BFB-9B42-8175-23F00B57FC86}" destId="{46ACB0FB-2443-E647-9796-EFA3A503A1A1}" srcOrd="0" destOrd="0" presId="urn:microsoft.com/office/officeart/2009/3/layout/PhasedProcess"/>
    <dgm:cxn modelId="{D54A190A-ECEF-5F45-8CD4-5ECFD4A61DE5}" srcId="{33DA300E-09C3-1F45-8496-AF2EA1F8698A}" destId="{AB6A396B-13D9-3648-B2B1-B89CC8F6BB0F}" srcOrd="1" destOrd="0" parTransId="{03709F6F-E219-C343-A1FA-188F85A64E32}" sibTransId="{26B3C7B8-3A27-1749-A2FF-50DAAF0B0A67}"/>
    <dgm:cxn modelId="{FDBE7A10-03DE-CF49-8D05-74815EF631D7}" type="presOf" srcId="{A80FB382-6D95-1D4B-8E41-CF8CA7AF8E18}" destId="{EBF9A824-E331-9544-A605-2727B0876743}" srcOrd="0" destOrd="0" presId="urn:microsoft.com/office/officeart/2009/3/layout/PhasedProcess"/>
    <dgm:cxn modelId="{BCBC311B-2401-AB40-9755-35DA4B25726E}" type="presOf" srcId="{80CBBF4A-F790-244F-B582-1A1B6862EE40}" destId="{1B934854-9F15-4A4E-A617-2E9C27DDCAA9}" srcOrd="1" destOrd="0" presId="urn:microsoft.com/office/officeart/2009/3/layout/PhasedProcess"/>
    <dgm:cxn modelId="{60BB362A-A74D-1946-B321-EDE1756C67A9}" type="presOf" srcId="{3FA67C4C-3B3F-7240-BAD3-86EB55A64A25}" destId="{48975B7B-1906-2D48-93EA-83FB6425C5D8}" srcOrd="0" destOrd="0" presId="urn:microsoft.com/office/officeart/2009/3/layout/PhasedProcess"/>
    <dgm:cxn modelId="{8C9FDD36-57BF-2545-BEA8-40DA733AFDEA}" srcId="{C618201B-7BFB-9B42-8175-23F00B57FC86}" destId="{7C73A425-F473-B941-9C63-483EDEB911CC}" srcOrd="3" destOrd="0" parTransId="{B038ACB4-2682-9F4F-A09A-7B82879CCB52}" sibTransId="{E24A9290-8FDB-E94D-A337-21B32D19A6E0}"/>
    <dgm:cxn modelId="{6FCC605C-8FE9-AE46-99B9-92FB797D0CAD}" srcId="{33DA300E-09C3-1F45-8496-AF2EA1F8698A}" destId="{C618201B-7BFB-9B42-8175-23F00B57FC86}" srcOrd="0" destOrd="0" parTransId="{7943B461-B6CB-7546-A08E-FAD2A909F104}" sibTransId="{2BFB9AC1-4C6F-5C49-B3AA-2436A09F5CE9}"/>
    <dgm:cxn modelId="{1E1F9D5E-9C62-2942-BA9D-78B53C185D4B}" type="presOf" srcId="{CA763ED0-58E6-294F-9CA9-493754CBBED0}" destId="{973C27E9-74D5-324A-9737-66A454D9D7B9}" srcOrd="0" destOrd="0" presId="urn:microsoft.com/office/officeart/2009/3/layout/PhasedProcess"/>
    <dgm:cxn modelId="{25165844-129A-8749-941C-DDC296F26ACE}" type="presOf" srcId="{E34B2142-49CC-C04B-8690-2B3DA5E97A5F}" destId="{04DBE809-AD00-0E4B-88EB-158F1048D087}" srcOrd="0" destOrd="0" presId="urn:microsoft.com/office/officeart/2009/3/layout/PhasedProcess"/>
    <dgm:cxn modelId="{C7A59276-3D74-5544-985C-1899E9CE0BAD}" type="presOf" srcId="{AAD89C4A-0DA4-BD42-8C3F-950BDD40DFD1}" destId="{EA7FD9A1-11B3-3E41-A59D-67D930F72F7E}" srcOrd="0" destOrd="0" presId="urn:microsoft.com/office/officeart/2009/3/layout/PhasedProcess"/>
    <dgm:cxn modelId="{BF819B77-11DF-6547-BCCF-316EF0C48B24}" type="presOf" srcId="{88627D35-62EB-D745-9D99-876A1DAA75D9}" destId="{A56575B5-3734-C940-8A8E-2187FDA85ADF}" srcOrd="1" destOrd="0" presId="urn:microsoft.com/office/officeart/2009/3/layout/PhasedProcess"/>
    <dgm:cxn modelId="{274F467A-EE39-C644-8DF5-95F4E619560D}" srcId="{A80FB382-6D95-1D4B-8E41-CF8CA7AF8E18}" destId="{3FA67C4C-3B3F-7240-BAD3-86EB55A64A25}" srcOrd="0" destOrd="0" parTransId="{4BFDB3D7-D0FC-8A4E-BA8D-06E4A4F1685B}" sibTransId="{DE961DD6-ED04-C540-90F1-66B49354542C}"/>
    <dgm:cxn modelId="{D09BCC7D-7B14-5840-B5B6-6E6FF64CAA24}" srcId="{C618201B-7BFB-9B42-8175-23F00B57FC86}" destId="{AAD89C4A-0DA4-BD42-8C3F-950BDD40DFD1}" srcOrd="2" destOrd="0" parTransId="{AD1F83F0-2C00-7446-B95F-695DC85778F4}" sibTransId="{7D2D7F12-4792-784F-AFDF-FA8776887AA4}"/>
    <dgm:cxn modelId="{90509FA1-B235-8F43-A52C-5187364964B1}" srcId="{AB6A396B-13D9-3648-B2B1-B89CC8F6BB0F}" destId="{88627D35-62EB-D745-9D99-876A1DAA75D9}" srcOrd="0" destOrd="0" parTransId="{38AC7EAC-E12D-4349-BECB-45D1D25748AD}" sibTransId="{04C297F4-572E-EE43-9CD9-E7DD432746E6}"/>
    <dgm:cxn modelId="{42EF51B1-4989-124A-A85A-0B5E2D802FAD}" type="presOf" srcId="{33DA300E-09C3-1F45-8496-AF2EA1F8698A}" destId="{7B44F98A-A5DD-7E4A-BDBC-57EDED86835A}" srcOrd="0" destOrd="0" presId="urn:microsoft.com/office/officeart/2009/3/layout/PhasedProcess"/>
    <dgm:cxn modelId="{88EC39B9-7937-FE46-BDCB-7C9AE6E572FE}" type="presOf" srcId="{AB6A396B-13D9-3648-B2B1-B89CC8F6BB0F}" destId="{7C103B75-3FEF-8344-9225-43E3173FD285}" srcOrd="0" destOrd="0" presId="urn:microsoft.com/office/officeart/2009/3/layout/PhasedProcess"/>
    <dgm:cxn modelId="{EEA5F8C8-ABEC-174F-B2B1-54C9160D2230}" srcId="{33DA300E-09C3-1F45-8496-AF2EA1F8698A}" destId="{A80FB382-6D95-1D4B-8E41-CF8CA7AF8E18}" srcOrd="2" destOrd="0" parTransId="{83E9F47C-2169-F94D-A2B5-AA8F591E8017}" sibTransId="{A6E78585-EDD4-E141-B9D5-A494EABC59AB}"/>
    <dgm:cxn modelId="{2E90EFCD-117B-B542-A90B-69D47B089D72}" srcId="{AB6A396B-13D9-3648-B2B1-B89CC8F6BB0F}" destId="{80CBBF4A-F790-244F-B582-1A1B6862EE40}" srcOrd="1" destOrd="0" parTransId="{234FC343-7E64-0940-8C0B-71673717968A}" sibTransId="{38CED55C-6A16-3C42-A695-A8CABD93B7CE}"/>
    <dgm:cxn modelId="{5E814ACF-CCA7-8146-8185-C8CB10DCBE36}" type="presOf" srcId="{80CBBF4A-F790-244F-B582-1A1B6862EE40}" destId="{B2F81BEE-CBAE-004B-8B91-A80EA5307FDE}" srcOrd="0" destOrd="0" presId="urn:microsoft.com/office/officeart/2009/3/layout/PhasedProcess"/>
    <dgm:cxn modelId="{4D635ED9-0BF2-D24D-AE95-9C62B6A721D6}" type="presOf" srcId="{7C73A425-F473-B941-9C63-483EDEB911CC}" destId="{0A841FD4-DE1D-6E44-B59E-6C7FF2F48A26}" srcOrd="0" destOrd="0" presId="urn:microsoft.com/office/officeart/2009/3/layout/PhasedProcess"/>
    <dgm:cxn modelId="{F96B9CE6-483F-F14F-AC58-A8E587E94959}" srcId="{C618201B-7BFB-9B42-8175-23F00B57FC86}" destId="{CA763ED0-58E6-294F-9CA9-493754CBBED0}" srcOrd="0" destOrd="0" parTransId="{385D4B3D-DED6-1B41-A31D-694CBE8C9BE4}" sibTransId="{AF51A31A-0C01-FE4B-9F91-CA4B6672BAE5}"/>
    <dgm:cxn modelId="{53257CF2-E057-F145-B1E2-B01D2E285E2A}" srcId="{C618201B-7BFB-9B42-8175-23F00B57FC86}" destId="{E34B2142-49CC-C04B-8690-2B3DA5E97A5F}" srcOrd="1" destOrd="0" parTransId="{B2B5B422-397B-1340-866A-8557B2A094B8}" sibTransId="{F9221622-6A09-864E-897E-C0A737B3441B}"/>
    <dgm:cxn modelId="{C21626F9-B894-B148-831A-C7AC19D47EC0}" type="presOf" srcId="{88627D35-62EB-D745-9D99-876A1DAA75D9}" destId="{DBA4315E-9FB6-5444-952C-9D2EE0A452A3}" srcOrd="0" destOrd="0" presId="urn:microsoft.com/office/officeart/2009/3/layout/PhasedProcess"/>
    <dgm:cxn modelId="{A2A029D9-4A3E-D741-A885-E44BDF5D4B29}" type="presParOf" srcId="{7B44F98A-A5DD-7E4A-BDBC-57EDED86835A}" destId="{C6EF53DC-BAD6-E140-98C6-A7F98B2CDC26}" srcOrd="0" destOrd="0" presId="urn:microsoft.com/office/officeart/2009/3/layout/PhasedProcess"/>
    <dgm:cxn modelId="{3965CFA2-D5AD-7D40-81EB-A7FDCD29ADE8}" type="presParOf" srcId="{7B44F98A-A5DD-7E4A-BDBC-57EDED86835A}" destId="{7C0A0B9C-3A62-ED49-85BA-062099DAE24C}" srcOrd="1" destOrd="0" presId="urn:microsoft.com/office/officeart/2009/3/layout/PhasedProcess"/>
    <dgm:cxn modelId="{B79ECAF5-F6DF-BE48-A051-0437A0A6669A}" type="presParOf" srcId="{7B44F98A-A5DD-7E4A-BDBC-57EDED86835A}" destId="{7C103B75-3FEF-8344-9225-43E3173FD285}" srcOrd="2" destOrd="0" presId="urn:microsoft.com/office/officeart/2009/3/layout/PhasedProcess"/>
    <dgm:cxn modelId="{1D80172D-E10B-5F47-9B9E-CC79250F2E73}" type="presParOf" srcId="{7B44F98A-A5DD-7E4A-BDBC-57EDED86835A}" destId="{6563D2D2-555D-7B47-A1E4-2CDD30C23D62}" srcOrd="3" destOrd="0" presId="urn:microsoft.com/office/officeart/2009/3/layout/PhasedProcess"/>
    <dgm:cxn modelId="{8F0B5176-50AF-C145-8B39-4B18D5AD0877}" type="presParOf" srcId="{7B44F98A-A5DD-7E4A-BDBC-57EDED86835A}" destId="{39B66E1F-28E8-2848-949E-4F85F1DF81E1}" srcOrd="4" destOrd="0" presId="urn:microsoft.com/office/officeart/2009/3/layout/PhasedProcess"/>
    <dgm:cxn modelId="{5EEE19DF-25C9-4C45-8BD5-E2041C151EFB}" type="presParOf" srcId="{7B44F98A-A5DD-7E4A-BDBC-57EDED86835A}" destId="{EBF9A824-E331-9544-A605-2727B0876743}" srcOrd="5" destOrd="0" presId="urn:microsoft.com/office/officeart/2009/3/layout/PhasedProcess"/>
    <dgm:cxn modelId="{2941EA6E-F8C0-F646-9465-91E87E43A756}" type="presParOf" srcId="{7B44F98A-A5DD-7E4A-BDBC-57EDED86835A}" destId="{A76A4A13-A908-154F-BF82-A79049FD6070}" srcOrd="6" destOrd="0" presId="urn:microsoft.com/office/officeart/2009/3/layout/PhasedProcess"/>
    <dgm:cxn modelId="{4CDF4815-7B03-0743-B2E9-198C959A0F64}" type="presParOf" srcId="{A76A4A13-A908-154F-BF82-A79049FD6070}" destId="{DBA4315E-9FB6-5444-952C-9D2EE0A452A3}" srcOrd="0" destOrd="0" presId="urn:microsoft.com/office/officeart/2009/3/layout/PhasedProcess"/>
    <dgm:cxn modelId="{938177E2-22A4-2A4B-94F1-850E0B7A5322}" type="presParOf" srcId="{A76A4A13-A908-154F-BF82-A79049FD6070}" destId="{A56575B5-3734-C940-8A8E-2187FDA85ADF}" srcOrd="1" destOrd="0" presId="urn:microsoft.com/office/officeart/2009/3/layout/PhasedProcess"/>
    <dgm:cxn modelId="{FB646769-7903-814F-9168-454EDAF36062}" type="presParOf" srcId="{A76A4A13-A908-154F-BF82-A79049FD6070}" destId="{B2F81BEE-CBAE-004B-8B91-A80EA5307FDE}" srcOrd="2" destOrd="0" presId="urn:microsoft.com/office/officeart/2009/3/layout/PhasedProcess"/>
    <dgm:cxn modelId="{05404F35-623E-7142-992A-3BC2CFF1A080}" type="presParOf" srcId="{A76A4A13-A908-154F-BF82-A79049FD6070}" destId="{1B934854-9F15-4A4E-A617-2E9C27DDCAA9}" srcOrd="3" destOrd="0" presId="urn:microsoft.com/office/officeart/2009/3/layout/PhasedProcess"/>
    <dgm:cxn modelId="{EE434D64-5F4E-854E-83E7-430F8BC6A63A}" type="presParOf" srcId="{7B44F98A-A5DD-7E4A-BDBC-57EDED86835A}" destId="{2DAA6382-EF52-1142-BFE9-4758AD11A384}" srcOrd="7" destOrd="0" presId="urn:microsoft.com/office/officeart/2009/3/layout/PhasedProcess"/>
    <dgm:cxn modelId="{4BE7ACCB-3863-C149-9138-36D9888895EC}" type="presParOf" srcId="{2DAA6382-EF52-1142-BFE9-4758AD11A384}" destId="{973C27E9-74D5-324A-9737-66A454D9D7B9}" srcOrd="0" destOrd="0" presId="urn:microsoft.com/office/officeart/2009/3/layout/PhasedProcess"/>
    <dgm:cxn modelId="{4F83F50F-8579-3247-A95A-AEC45B69054C}" type="presParOf" srcId="{2DAA6382-EF52-1142-BFE9-4758AD11A384}" destId="{756DE2AD-13FC-5E4F-8BB5-0B4CBC84ED9F}" srcOrd="1" destOrd="0" presId="urn:microsoft.com/office/officeart/2009/3/layout/PhasedProcess"/>
    <dgm:cxn modelId="{6AA58C4E-9390-0441-AE1E-9233832F131F}" type="presParOf" srcId="{2DAA6382-EF52-1142-BFE9-4758AD11A384}" destId="{A16713BB-956C-A74C-98F4-D93F70762ADF}" srcOrd="2" destOrd="0" presId="urn:microsoft.com/office/officeart/2009/3/layout/PhasedProcess"/>
    <dgm:cxn modelId="{11256443-5FDF-5645-AF30-65CEC682F9DA}" type="presParOf" srcId="{2DAA6382-EF52-1142-BFE9-4758AD11A384}" destId="{04DBE809-AD00-0E4B-88EB-158F1048D087}" srcOrd="3" destOrd="0" presId="urn:microsoft.com/office/officeart/2009/3/layout/PhasedProcess"/>
    <dgm:cxn modelId="{ED4DF3EA-EA84-B94F-8294-8E73682E6E68}" type="presParOf" srcId="{2DAA6382-EF52-1142-BFE9-4758AD11A384}" destId="{EF2F7984-DDA5-4545-AAEE-7C038F619336}" srcOrd="4" destOrd="0" presId="urn:microsoft.com/office/officeart/2009/3/layout/PhasedProcess"/>
    <dgm:cxn modelId="{0B7CA10A-570B-2844-98BD-6C76355F880F}" type="presParOf" srcId="{2DAA6382-EF52-1142-BFE9-4758AD11A384}" destId="{EA7FD9A1-11B3-3E41-A59D-67D930F72F7E}" srcOrd="5" destOrd="0" presId="urn:microsoft.com/office/officeart/2009/3/layout/PhasedProcess"/>
    <dgm:cxn modelId="{2BA9B2CB-1B15-E646-A334-65725D84CCDD}" type="presParOf" srcId="{2DAA6382-EF52-1142-BFE9-4758AD11A384}" destId="{0A841FD4-DE1D-6E44-B59E-6C7FF2F48A26}" srcOrd="6" destOrd="0" presId="urn:microsoft.com/office/officeart/2009/3/layout/PhasedProcess"/>
    <dgm:cxn modelId="{E32C6001-66A9-9F4F-85D2-425BFD6A9971}" type="presParOf" srcId="{2DAA6382-EF52-1142-BFE9-4758AD11A384}" destId="{A1E03FD0-5BC4-9C48-A67B-9F0806170848}" srcOrd="7" destOrd="0" presId="urn:microsoft.com/office/officeart/2009/3/layout/PhasedProcess"/>
    <dgm:cxn modelId="{85E33B71-CFF6-E341-96AE-A04B0C8D39AE}" type="presParOf" srcId="{2DAA6382-EF52-1142-BFE9-4758AD11A384}" destId="{D31A4AE6-6B1A-FF44-A928-73EC4261109D}" srcOrd="8" destOrd="0" presId="urn:microsoft.com/office/officeart/2009/3/layout/PhasedProcess"/>
    <dgm:cxn modelId="{A07EF6F9-6F9D-A448-99B6-B5A9302C03C7}" type="presParOf" srcId="{7B44F98A-A5DD-7E4A-BDBC-57EDED86835A}" destId="{48975B7B-1906-2D48-93EA-83FB6425C5D8}" srcOrd="8" destOrd="0" presId="urn:microsoft.com/office/officeart/2009/3/layout/PhasedProcess"/>
    <dgm:cxn modelId="{572B500A-4488-F944-A962-8ED2EA166619}" type="presParOf" srcId="{7B44F98A-A5DD-7E4A-BDBC-57EDED86835A}" destId="{46ACB0FB-2443-E647-9796-EFA3A503A1A1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521594-D94A-3D42-8010-7FCC759A0EBB}" type="doc">
      <dgm:prSet loTypeId="urn:microsoft.com/office/officeart/2005/8/layout/gear1" loCatId="" qsTypeId="urn:microsoft.com/office/officeart/2005/8/quickstyle/3D5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8C53072-1A22-EE4B-AF63-C5525B5B33FF}">
      <dgm:prSet custT="1"/>
      <dgm:spPr/>
      <dgm:t>
        <a:bodyPr/>
        <a:lstStyle/>
        <a:p>
          <a:pPr rtl="0"/>
          <a:r>
            <a:rPr lang="en-US" sz="1500" dirty="0"/>
            <a:t>Detection</a:t>
          </a:r>
        </a:p>
      </dgm:t>
    </dgm:pt>
    <dgm:pt modelId="{8A1F7E52-7EA0-F341-969E-28D3E2DFA2C8}" type="parTrans" cxnId="{0872EE8F-4285-5F49-B66A-CE261F1C7F09}">
      <dgm:prSet/>
      <dgm:spPr/>
      <dgm:t>
        <a:bodyPr/>
        <a:lstStyle/>
        <a:p>
          <a:endParaRPr lang="en-US"/>
        </a:p>
      </dgm:t>
    </dgm:pt>
    <dgm:pt modelId="{EF778B1A-D45D-9648-A0B0-E67B4903305B}" type="sibTrans" cxnId="{0872EE8F-4285-5F49-B66A-CE261F1C7F09}">
      <dgm:prSet/>
      <dgm:spPr/>
      <dgm:t>
        <a:bodyPr/>
        <a:lstStyle/>
        <a:p>
          <a:endParaRPr lang="en-US"/>
        </a:p>
      </dgm:t>
    </dgm:pt>
    <dgm:pt modelId="{CBD06F3D-AA00-D247-BE81-7314287AD0DB}">
      <dgm:prSet custT="1"/>
      <dgm:spPr/>
      <dgm:t>
        <a:bodyPr/>
        <a:lstStyle/>
        <a:p>
          <a:pPr rtl="0"/>
          <a:r>
            <a:rPr lang="en-US" sz="900" dirty="0"/>
            <a:t>Mitigation</a:t>
          </a:r>
        </a:p>
      </dgm:t>
    </dgm:pt>
    <dgm:pt modelId="{85ECA087-7C1A-224F-BC79-24F5F620742F}" type="parTrans" cxnId="{1D08BBE8-3F7F-5F45-A200-68375D143A9B}">
      <dgm:prSet/>
      <dgm:spPr/>
      <dgm:t>
        <a:bodyPr/>
        <a:lstStyle/>
        <a:p>
          <a:endParaRPr lang="en-US"/>
        </a:p>
      </dgm:t>
    </dgm:pt>
    <dgm:pt modelId="{89737DF3-1E5C-E745-BF89-974AC6B74CB0}" type="sibTrans" cxnId="{1D08BBE8-3F7F-5F45-A200-68375D143A9B}">
      <dgm:prSet/>
      <dgm:spPr/>
      <dgm:t>
        <a:bodyPr/>
        <a:lstStyle/>
        <a:p>
          <a:endParaRPr lang="en-US"/>
        </a:p>
      </dgm:t>
    </dgm:pt>
    <dgm:pt modelId="{22419BFF-7FB5-0C45-A99C-677D36C642FA}">
      <dgm:prSet/>
      <dgm:spPr/>
      <dgm:t>
        <a:bodyPr/>
        <a:lstStyle/>
        <a:p>
          <a:pPr rtl="0"/>
          <a:r>
            <a:rPr lang="en-US" dirty="0"/>
            <a:t>Design</a:t>
          </a:r>
        </a:p>
      </dgm:t>
    </dgm:pt>
    <dgm:pt modelId="{9986DB66-A9D6-0142-AAE5-1D6C3EBCBDFB}" type="parTrans" cxnId="{7CD540E7-7EC9-1F46-BBD8-5243CC8D4163}">
      <dgm:prSet/>
      <dgm:spPr/>
      <dgm:t>
        <a:bodyPr/>
        <a:lstStyle/>
        <a:p>
          <a:endParaRPr lang="en-US"/>
        </a:p>
      </dgm:t>
    </dgm:pt>
    <dgm:pt modelId="{820C6556-BB98-B842-A93F-C7B0C0D8F1AC}" type="sibTrans" cxnId="{7CD540E7-7EC9-1F46-BBD8-5243CC8D4163}">
      <dgm:prSet/>
      <dgm:spPr/>
      <dgm:t>
        <a:bodyPr/>
        <a:lstStyle/>
        <a:p>
          <a:endParaRPr lang="en-US"/>
        </a:p>
      </dgm:t>
    </dgm:pt>
    <dgm:pt modelId="{044BDCC3-2E70-7848-A4FF-0479DEA6D4FA}" type="pres">
      <dgm:prSet presAssocID="{52521594-D94A-3D42-8010-7FCC759A0E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D5FF77F-C04E-1F4C-9DAB-720B190C694F}" type="pres">
      <dgm:prSet presAssocID="{68C53072-1A22-EE4B-AF63-C5525B5B33FF}" presName="gear1" presStyleLbl="node1" presStyleIdx="0" presStyleCnt="3">
        <dgm:presLayoutVars>
          <dgm:chMax val="1"/>
          <dgm:bulletEnabled val="1"/>
        </dgm:presLayoutVars>
      </dgm:prSet>
      <dgm:spPr/>
    </dgm:pt>
    <dgm:pt modelId="{745C7494-C9C2-194F-A0CD-A558AF076BB8}" type="pres">
      <dgm:prSet presAssocID="{68C53072-1A22-EE4B-AF63-C5525B5B33FF}" presName="gear1srcNode" presStyleLbl="node1" presStyleIdx="0" presStyleCnt="3"/>
      <dgm:spPr/>
    </dgm:pt>
    <dgm:pt modelId="{1584AAE7-EFC3-4843-A76D-4E2F8BEA1C25}" type="pres">
      <dgm:prSet presAssocID="{68C53072-1A22-EE4B-AF63-C5525B5B33FF}" presName="gear1dstNode" presStyleLbl="node1" presStyleIdx="0" presStyleCnt="3"/>
      <dgm:spPr/>
    </dgm:pt>
    <dgm:pt modelId="{0737065B-DD69-1645-91B3-295792D1A024}" type="pres">
      <dgm:prSet presAssocID="{CBD06F3D-AA00-D247-BE81-7314287AD0DB}" presName="gear2" presStyleLbl="node1" presStyleIdx="1" presStyleCnt="3">
        <dgm:presLayoutVars>
          <dgm:chMax val="1"/>
          <dgm:bulletEnabled val="1"/>
        </dgm:presLayoutVars>
      </dgm:prSet>
      <dgm:spPr/>
    </dgm:pt>
    <dgm:pt modelId="{785E955A-A01A-DE43-BE99-344B0DFA7E7D}" type="pres">
      <dgm:prSet presAssocID="{CBD06F3D-AA00-D247-BE81-7314287AD0DB}" presName="gear2srcNode" presStyleLbl="node1" presStyleIdx="1" presStyleCnt="3"/>
      <dgm:spPr/>
    </dgm:pt>
    <dgm:pt modelId="{3FB0DA8C-4D88-1446-BF37-7C69E347CD89}" type="pres">
      <dgm:prSet presAssocID="{CBD06F3D-AA00-D247-BE81-7314287AD0DB}" presName="gear2dstNode" presStyleLbl="node1" presStyleIdx="1" presStyleCnt="3"/>
      <dgm:spPr/>
    </dgm:pt>
    <dgm:pt modelId="{EBE600D1-EDDF-2E42-B046-2968B55AD1EC}" type="pres">
      <dgm:prSet presAssocID="{22419BFF-7FB5-0C45-A99C-677D36C642FA}" presName="gear3" presStyleLbl="node1" presStyleIdx="2" presStyleCnt="3"/>
      <dgm:spPr/>
    </dgm:pt>
    <dgm:pt modelId="{33D06AA5-62C9-8F47-9961-500A3A5B31EF}" type="pres">
      <dgm:prSet presAssocID="{22419BFF-7FB5-0C45-A99C-677D36C642F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27076F3-1340-2340-9858-75F12437EA61}" type="pres">
      <dgm:prSet presAssocID="{22419BFF-7FB5-0C45-A99C-677D36C642FA}" presName="gear3srcNode" presStyleLbl="node1" presStyleIdx="2" presStyleCnt="3"/>
      <dgm:spPr/>
    </dgm:pt>
    <dgm:pt modelId="{356F78F5-0090-9F4E-A7F1-A61E5704E760}" type="pres">
      <dgm:prSet presAssocID="{22419BFF-7FB5-0C45-A99C-677D36C642FA}" presName="gear3dstNode" presStyleLbl="node1" presStyleIdx="2" presStyleCnt="3"/>
      <dgm:spPr/>
    </dgm:pt>
    <dgm:pt modelId="{6ACAAFBC-38BB-F543-A5BE-861BA49F67F4}" type="pres">
      <dgm:prSet presAssocID="{EF778B1A-D45D-9648-A0B0-E67B4903305B}" presName="connector1" presStyleLbl="sibTrans2D1" presStyleIdx="0" presStyleCnt="3"/>
      <dgm:spPr/>
    </dgm:pt>
    <dgm:pt modelId="{B2BB5FDC-1F83-F64A-A07A-817CDA7BC3A4}" type="pres">
      <dgm:prSet presAssocID="{89737DF3-1E5C-E745-BF89-974AC6B74CB0}" presName="connector2" presStyleLbl="sibTrans2D1" presStyleIdx="1" presStyleCnt="3"/>
      <dgm:spPr/>
    </dgm:pt>
    <dgm:pt modelId="{D1FE3CFE-9E00-0F4B-939A-A6EF52EF4601}" type="pres">
      <dgm:prSet presAssocID="{820C6556-BB98-B842-A93F-C7B0C0D8F1AC}" presName="connector3" presStyleLbl="sibTrans2D1" presStyleIdx="2" presStyleCnt="3"/>
      <dgm:spPr/>
    </dgm:pt>
  </dgm:ptLst>
  <dgm:cxnLst>
    <dgm:cxn modelId="{67369B07-A8CE-3F4B-9FF9-310960DBC819}" type="presOf" srcId="{89737DF3-1E5C-E745-BF89-974AC6B74CB0}" destId="{B2BB5FDC-1F83-F64A-A07A-817CDA7BC3A4}" srcOrd="0" destOrd="0" presId="urn:microsoft.com/office/officeart/2005/8/layout/gear1"/>
    <dgm:cxn modelId="{90EDB11B-56EB-EA40-A4F6-99CE9C4990C7}" type="presOf" srcId="{22419BFF-7FB5-0C45-A99C-677D36C642FA}" destId="{356F78F5-0090-9F4E-A7F1-A61E5704E760}" srcOrd="3" destOrd="0" presId="urn:microsoft.com/office/officeart/2005/8/layout/gear1"/>
    <dgm:cxn modelId="{DAB1EA2C-E250-0D48-86DD-37807B658CF8}" type="presOf" srcId="{CBD06F3D-AA00-D247-BE81-7314287AD0DB}" destId="{0737065B-DD69-1645-91B3-295792D1A024}" srcOrd="0" destOrd="0" presId="urn:microsoft.com/office/officeart/2005/8/layout/gear1"/>
    <dgm:cxn modelId="{E94DDF2F-0B04-6348-A0D9-AF1E44287BDA}" type="presOf" srcId="{52521594-D94A-3D42-8010-7FCC759A0EBB}" destId="{044BDCC3-2E70-7848-A4FF-0479DEA6D4FA}" srcOrd="0" destOrd="0" presId="urn:microsoft.com/office/officeart/2005/8/layout/gear1"/>
    <dgm:cxn modelId="{8771A162-A1FA-1B45-8EE2-09F4D2BBFCFC}" type="presOf" srcId="{68C53072-1A22-EE4B-AF63-C5525B5B33FF}" destId="{0D5FF77F-C04E-1F4C-9DAB-720B190C694F}" srcOrd="0" destOrd="0" presId="urn:microsoft.com/office/officeart/2005/8/layout/gear1"/>
    <dgm:cxn modelId="{9647E669-DF3D-6147-A50B-A9F3216DB7EB}" type="presOf" srcId="{CBD06F3D-AA00-D247-BE81-7314287AD0DB}" destId="{785E955A-A01A-DE43-BE99-344B0DFA7E7D}" srcOrd="1" destOrd="0" presId="urn:microsoft.com/office/officeart/2005/8/layout/gear1"/>
    <dgm:cxn modelId="{0E1AB24D-001F-394A-82E6-29594A7DD795}" type="presOf" srcId="{22419BFF-7FB5-0C45-A99C-677D36C642FA}" destId="{33D06AA5-62C9-8F47-9961-500A3A5B31EF}" srcOrd="1" destOrd="0" presId="urn:microsoft.com/office/officeart/2005/8/layout/gear1"/>
    <dgm:cxn modelId="{450A414E-0B29-9C47-8498-C3C07137DEFD}" type="presOf" srcId="{CBD06F3D-AA00-D247-BE81-7314287AD0DB}" destId="{3FB0DA8C-4D88-1446-BF37-7C69E347CD89}" srcOrd="2" destOrd="0" presId="urn:microsoft.com/office/officeart/2005/8/layout/gear1"/>
    <dgm:cxn modelId="{F9125C85-4488-064B-A737-8C1D69DC986E}" type="presOf" srcId="{22419BFF-7FB5-0C45-A99C-677D36C642FA}" destId="{EBE600D1-EDDF-2E42-B046-2968B55AD1EC}" srcOrd="0" destOrd="0" presId="urn:microsoft.com/office/officeart/2005/8/layout/gear1"/>
    <dgm:cxn modelId="{98C4588C-0569-4944-82B9-04D0E3F681AC}" type="presOf" srcId="{68C53072-1A22-EE4B-AF63-C5525B5B33FF}" destId="{745C7494-C9C2-194F-A0CD-A558AF076BB8}" srcOrd="1" destOrd="0" presId="urn:microsoft.com/office/officeart/2005/8/layout/gear1"/>
    <dgm:cxn modelId="{0872EE8F-4285-5F49-B66A-CE261F1C7F09}" srcId="{52521594-D94A-3D42-8010-7FCC759A0EBB}" destId="{68C53072-1A22-EE4B-AF63-C5525B5B33FF}" srcOrd="0" destOrd="0" parTransId="{8A1F7E52-7EA0-F341-969E-28D3E2DFA2C8}" sibTransId="{EF778B1A-D45D-9648-A0B0-E67B4903305B}"/>
    <dgm:cxn modelId="{8722BDB5-874A-8643-9131-5804AD825118}" type="presOf" srcId="{820C6556-BB98-B842-A93F-C7B0C0D8F1AC}" destId="{D1FE3CFE-9E00-0F4B-939A-A6EF52EF4601}" srcOrd="0" destOrd="0" presId="urn:microsoft.com/office/officeart/2005/8/layout/gear1"/>
    <dgm:cxn modelId="{7E94AABC-8A59-274B-BA42-C99F4A84A95D}" type="presOf" srcId="{EF778B1A-D45D-9648-A0B0-E67B4903305B}" destId="{6ACAAFBC-38BB-F543-A5BE-861BA49F67F4}" srcOrd="0" destOrd="0" presId="urn:microsoft.com/office/officeart/2005/8/layout/gear1"/>
    <dgm:cxn modelId="{8D5BB3BC-3709-C940-9CF9-C5D3C3E221B5}" type="presOf" srcId="{22419BFF-7FB5-0C45-A99C-677D36C642FA}" destId="{227076F3-1340-2340-9858-75F12437EA61}" srcOrd="2" destOrd="0" presId="urn:microsoft.com/office/officeart/2005/8/layout/gear1"/>
    <dgm:cxn modelId="{7CD540E7-7EC9-1F46-BBD8-5243CC8D4163}" srcId="{52521594-D94A-3D42-8010-7FCC759A0EBB}" destId="{22419BFF-7FB5-0C45-A99C-677D36C642FA}" srcOrd="2" destOrd="0" parTransId="{9986DB66-A9D6-0142-AAE5-1D6C3EBCBDFB}" sibTransId="{820C6556-BB98-B842-A93F-C7B0C0D8F1AC}"/>
    <dgm:cxn modelId="{1D08BBE8-3F7F-5F45-A200-68375D143A9B}" srcId="{52521594-D94A-3D42-8010-7FCC759A0EBB}" destId="{CBD06F3D-AA00-D247-BE81-7314287AD0DB}" srcOrd="1" destOrd="0" parTransId="{85ECA087-7C1A-224F-BC79-24F5F620742F}" sibTransId="{89737DF3-1E5C-E745-BF89-974AC6B74CB0}"/>
    <dgm:cxn modelId="{FF26FCFF-FB74-584A-8EBA-046B601DF7F3}" type="presOf" srcId="{68C53072-1A22-EE4B-AF63-C5525B5B33FF}" destId="{1584AAE7-EFC3-4843-A76D-4E2F8BEA1C25}" srcOrd="2" destOrd="0" presId="urn:microsoft.com/office/officeart/2005/8/layout/gear1"/>
    <dgm:cxn modelId="{8F265FCA-59D1-7B49-852B-06D06D9D79D2}" type="presParOf" srcId="{044BDCC3-2E70-7848-A4FF-0479DEA6D4FA}" destId="{0D5FF77F-C04E-1F4C-9DAB-720B190C694F}" srcOrd="0" destOrd="0" presId="urn:microsoft.com/office/officeart/2005/8/layout/gear1"/>
    <dgm:cxn modelId="{E24AC94B-4489-F240-86A5-877342270ED7}" type="presParOf" srcId="{044BDCC3-2E70-7848-A4FF-0479DEA6D4FA}" destId="{745C7494-C9C2-194F-A0CD-A558AF076BB8}" srcOrd="1" destOrd="0" presId="urn:microsoft.com/office/officeart/2005/8/layout/gear1"/>
    <dgm:cxn modelId="{00ECF3B6-3E2D-EA41-8191-04F0A1C6A813}" type="presParOf" srcId="{044BDCC3-2E70-7848-A4FF-0479DEA6D4FA}" destId="{1584AAE7-EFC3-4843-A76D-4E2F8BEA1C25}" srcOrd="2" destOrd="0" presId="urn:microsoft.com/office/officeart/2005/8/layout/gear1"/>
    <dgm:cxn modelId="{A22C2C54-DEED-F849-B352-C59C4015ACC7}" type="presParOf" srcId="{044BDCC3-2E70-7848-A4FF-0479DEA6D4FA}" destId="{0737065B-DD69-1645-91B3-295792D1A024}" srcOrd="3" destOrd="0" presId="urn:microsoft.com/office/officeart/2005/8/layout/gear1"/>
    <dgm:cxn modelId="{55AE24B3-2D5E-4544-9D86-0897F71C3907}" type="presParOf" srcId="{044BDCC3-2E70-7848-A4FF-0479DEA6D4FA}" destId="{785E955A-A01A-DE43-BE99-344B0DFA7E7D}" srcOrd="4" destOrd="0" presId="urn:microsoft.com/office/officeart/2005/8/layout/gear1"/>
    <dgm:cxn modelId="{BF597428-DF94-1745-A7D9-880D23F701BA}" type="presParOf" srcId="{044BDCC3-2E70-7848-A4FF-0479DEA6D4FA}" destId="{3FB0DA8C-4D88-1446-BF37-7C69E347CD89}" srcOrd="5" destOrd="0" presId="urn:microsoft.com/office/officeart/2005/8/layout/gear1"/>
    <dgm:cxn modelId="{D69C7D5D-5728-7C4C-A793-58C04C82D62D}" type="presParOf" srcId="{044BDCC3-2E70-7848-A4FF-0479DEA6D4FA}" destId="{EBE600D1-EDDF-2E42-B046-2968B55AD1EC}" srcOrd="6" destOrd="0" presId="urn:microsoft.com/office/officeart/2005/8/layout/gear1"/>
    <dgm:cxn modelId="{1D298EFE-814F-9D46-A1A9-4C3D1F207CBD}" type="presParOf" srcId="{044BDCC3-2E70-7848-A4FF-0479DEA6D4FA}" destId="{33D06AA5-62C9-8F47-9961-500A3A5B31EF}" srcOrd="7" destOrd="0" presId="urn:microsoft.com/office/officeart/2005/8/layout/gear1"/>
    <dgm:cxn modelId="{1C608B5E-2C5A-B847-836A-66CFA4C3A3E9}" type="presParOf" srcId="{044BDCC3-2E70-7848-A4FF-0479DEA6D4FA}" destId="{227076F3-1340-2340-9858-75F12437EA61}" srcOrd="8" destOrd="0" presId="urn:microsoft.com/office/officeart/2005/8/layout/gear1"/>
    <dgm:cxn modelId="{384DCA45-2499-2B4F-BD40-2C8EC18E3FF8}" type="presParOf" srcId="{044BDCC3-2E70-7848-A4FF-0479DEA6D4FA}" destId="{356F78F5-0090-9F4E-A7F1-A61E5704E760}" srcOrd="9" destOrd="0" presId="urn:microsoft.com/office/officeart/2005/8/layout/gear1"/>
    <dgm:cxn modelId="{B875E5DB-F1C6-8A42-A95B-B734330F6BBF}" type="presParOf" srcId="{044BDCC3-2E70-7848-A4FF-0479DEA6D4FA}" destId="{6ACAAFBC-38BB-F543-A5BE-861BA49F67F4}" srcOrd="10" destOrd="0" presId="urn:microsoft.com/office/officeart/2005/8/layout/gear1"/>
    <dgm:cxn modelId="{7579AB01-AAF0-164B-AA9D-96D60A19CB13}" type="presParOf" srcId="{044BDCC3-2E70-7848-A4FF-0479DEA6D4FA}" destId="{B2BB5FDC-1F83-F64A-A07A-817CDA7BC3A4}" srcOrd="11" destOrd="0" presId="urn:microsoft.com/office/officeart/2005/8/layout/gear1"/>
    <dgm:cxn modelId="{9B2FD132-28C7-984C-B1B6-F6B6350C6FEB}" type="presParOf" srcId="{044BDCC3-2E70-7848-A4FF-0479DEA6D4FA}" destId="{D1FE3CFE-9E00-0F4B-939A-A6EF52EF460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4FEEA9-5A8F-8B45-B896-7141C357C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7CB3F-F2BF-0740-BC14-7C2D4BA5F55D}">
      <dgm:prSet custT="1"/>
      <dgm:spPr/>
      <dgm:t>
        <a:bodyPr/>
        <a:lstStyle/>
        <a:p>
          <a:r>
            <a:rPr lang="en-US" sz="1200" b="0" dirty="0"/>
            <a:t>Real time anomaly detection, classification, root cause and control action</a:t>
          </a:r>
          <a:endParaRPr lang="en-US" sz="1200" dirty="0"/>
        </a:p>
      </dgm:t>
    </dgm:pt>
    <dgm:pt modelId="{2A0881C6-E2B1-3844-94B0-D6EE989ECE2E}" type="parTrans" cxnId="{5AF2AE5A-58CF-E14C-AC07-7B60DF6BF6DC}">
      <dgm:prSet/>
      <dgm:spPr/>
      <dgm:t>
        <a:bodyPr/>
        <a:lstStyle/>
        <a:p>
          <a:endParaRPr lang="en-US" sz="1000"/>
        </a:p>
      </dgm:t>
    </dgm:pt>
    <dgm:pt modelId="{B0559ED4-208C-BF47-8729-870D4FA525B5}" type="sibTrans" cxnId="{5AF2AE5A-58CF-E14C-AC07-7B60DF6BF6DC}">
      <dgm:prSet/>
      <dgm:spPr/>
      <dgm:t>
        <a:bodyPr/>
        <a:lstStyle/>
        <a:p>
          <a:endParaRPr lang="en-US" sz="1000"/>
        </a:p>
      </dgm:t>
    </dgm:pt>
    <dgm:pt modelId="{3075E071-406D-5247-A30D-B70936CC1ADC}">
      <dgm:prSet custT="1"/>
      <dgm:spPr/>
      <dgm:t>
        <a:bodyPr/>
        <a:lstStyle/>
        <a:p>
          <a:r>
            <a:rPr lang="en-US" sz="1000" dirty="0"/>
            <a:t>Anomaly detection </a:t>
          </a:r>
        </a:p>
      </dgm:t>
    </dgm:pt>
    <dgm:pt modelId="{7228D86D-B59C-1F4B-9171-C8ED228737C9}" type="parTrans" cxnId="{56C606DC-77AA-B244-90B3-5F88FB143FCA}">
      <dgm:prSet/>
      <dgm:spPr/>
      <dgm:t>
        <a:bodyPr/>
        <a:lstStyle/>
        <a:p>
          <a:endParaRPr lang="en-US" sz="1000"/>
        </a:p>
      </dgm:t>
    </dgm:pt>
    <dgm:pt modelId="{6C8F9075-9CE4-714F-A368-412CDF88FBC7}" type="sibTrans" cxnId="{56C606DC-77AA-B244-90B3-5F88FB143FCA}">
      <dgm:prSet/>
      <dgm:spPr/>
      <dgm:t>
        <a:bodyPr/>
        <a:lstStyle/>
        <a:p>
          <a:endParaRPr lang="en-US" sz="1000"/>
        </a:p>
      </dgm:t>
    </dgm:pt>
    <dgm:pt modelId="{D091FE64-C462-BE44-9BFA-371C7EDD37D1}">
      <dgm:prSet custT="1"/>
      <dgm:spPr/>
      <dgm:t>
        <a:bodyPr/>
        <a:lstStyle/>
        <a:p>
          <a:r>
            <a:rPr lang="en-US" sz="1000" dirty="0" err="1"/>
            <a:t>Spatio</a:t>
          </a:r>
          <a:r>
            <a:rPr lang="en-US" sz="1000" dirty="0"/>
            <a:t>-temporal classification (physical, cyber, sensor)</a:t>
          </a:r>
        </a:p>
      </dgm:t>
    </dgm:pt>
    <dgm:pt modelId="{348935AB-B025-7C4F-A1BA-4897BE641D25}" type="parTrans" cxnId="{0E11E96D-7674-2840-A46D-48FF5225ED58}">
      <dgm:prSet/>
      <dgm:spPr/>
      <dgm:t>
        <a:bodyPr/>
        <a:lstStyle/>
        <a:p>
          <a:endParaRPr lang="en-US" sz="1000"/>
        </a:p>
      </dgm:t>
    </dgm:pt>
    <dgm:pt modelId="{36618BEC-6EE6-1647-8EF8-836279F5B74C}" type="sibTrans" cxnId="{0E11E96D-7674-2840-A46D-48FF5225ED58}">
      <dgm:prSet/>
      <dgm:spPr/>
      <dgm:t>
        <a:bodyPr/>
        <a:lstStyle/>
        <a:p>
          <a:endParaRPr lang="en-US" sz="1000"/>
        </a:p>
      </dgm:t>
    </dgm:pt>
    <dgm:pt modelId="{2CBE3F54-BE60-F44C-8A1F-2F2D62C381D1}">
      <dgm:prSet custT="1"/>
      <dgm:spPr/>
      <dgm:t>
        <a:bodyPr/>
        <a:lstStyle/>
        <a:p>
          <a:r>
            <a:rPr lang="en-US" sz="1000"/>
            <a:t>Root cause diagnosis</a:t>
          </a:r>
        </a:p>
      </dgm:t>
    </dgm:pt>
    <dgm:pt modelId="{EBC08F4B-EFFD-3A44-A74F-3EA731211FE8}" type="parTrans" cxnId="{26455C96-A51A-E549-856F-4257AAB50BE4}">
      <dgm:prSet/>
      <dgm:spPr/>
      <dgm:t>
        <a:bodyPr/>
        <a:lstStyle/>
        <a:p>
          <a:endParaRPr lang="en-US" sz="1000"/>
        </a:p>
      </dgm:t>
    </dgm:pt>
    <dgm:pt modelId="{BECA25BC-A85A-294B-BC81-B88E76C366AB}" type="sibTrans" cxnId="{26455C96-A51A-E549-856F-4257AAB50BE4}">
      <dgm:prSet/>
      <dgm:spPr/>
      <dgm:t>
        <a:bodyPr/>
        <a:lstStyle/>
        <a:p>
          <a:endParaRPr lang="en-US" sz="1000"/>
        </a:p>
      </dgm:t>
    </dgm:pt>
    <dgm:pt modelId="{B24FED9C-7BC7-F94D-BE07-34926CC4B83C}">
      <dgm:prSet custT="1"/>
      <dgm:spPr/>
      <dgm:t>
        <a:bodyPr/>
        <a:lstStyle/>
        <a:p>
          <a:r>
            <a:rPr lang="en-US" sz="1000"/>
            <a:t>Decision support and control actions</a:t>
          </a:r>
        </a:p>
      </dgm:t>
    </dgm:pt>
    <dgm:pt modelId="{4038650A-8733-2846-979B-822442AA6784}" type="parTrans" cxnId="{25DB3582-6055-554C-B68A-EEE5A7C0230E}">
      <dgm:prSet/>
      <dgm:spPr/>
      <dgm:t>
        <a:bodyPr/>
        <a:lstStyle/>
        <a:p>
          <a:endParaRPr lang="en-US" sz="1000"/>
        </a:p>
      </dgm:t>
    </dgm:pt>
    <dgm:pt modelId="{5DEA038C-A97A-D247-86BC-F27A0A6143C2}" type="sibTrans" cxnId="{25DB3582-6055-554C-B68A-EEE5A7C0230E}">
      <dgm:prSet/>
      <dgm:spPr/>
      <dgm:t>
        <a:bodyPr/>
        <a:lstStyle/>
        <a:p>
          <a:endParaRPr lang="en-US" sz="1000"/>
        </a:p>
      </dgm:t>
    </dgm:pt>
    <dgm:pt modelId="{F4CB94EF-1F92-C44C-B50E-EE01455F88DE}">
      <dgm:prSet custT="1"/>
      <dgm:spPr/>
      <dgm:t>
        <a:bodyPr/>
        <a:lstStyle/>
        <a:p>
          <a:r>
            <a:rPr lang="en-US" sz="1000"/>
            <a:t>Predictive analytics </a:t>
          </a:r>
        </a:p>
      </dgm:t>
    </dgm:pt>
    <dgm:pt modelId="{13DE5F77-29BB-DD4F-B01F-A86660BDDA87}" type="parTrans" cxnId="{2D9AB41F-000B-934A-8DB2-52F90204A0BC}">
      <dgm:prSet/>
      <dgm:spPr/>
      <dgm:t>
        <a:bodyPr/>
        <a:lstStyle/>
        <a:p>
          <a:endParaRPr lang="en-US" sz="1000"/>
        </a:p>
      </dgm:t>
    </dgm:pt>
    <dgm:pt modelId="{4CB01D12-C508-BB46-A298-55FEA2F12565}" type="sibTrans" cxnId="{2D9AB41F-000B-934A-8DB2-52F90204A0BC}">
      <dgm:prSet/>
      <dgm:spPr/>
      <dgm:t>
        <a:bodyPr/>
        <a:lstStyle/>
        <a:p>
          <a:endParaRPr lang="en-US" sz="1000"/>
        </a:p>
      </dgm:t>
    </dgm:pt>
    <dgm:pt modelId="{FCBB1D3C-4A21-564A-84AB-27C238054233}" type="pres">
      <dgm:prSet presAssocID="{8A4FEEA9-5A8F-8B45-B896-7141C357C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38EFFD-8BA7-FA43-A952-62CD6FD3D76F}" type="pres">
      <dgm:prSet presAssocID="{36A7CB3F-F2BF-0740-BC14-7C2D4BA5F55D}" presName="root" presStyleCnt="0"/>
      <dgm:spPr/>
    </dgm:pt>
    <dgm:pt modelId="{7E2E5B0F-5E80-9F4F-B3EC-78B9E707A5F9}" type="pres">
      <dgm:prSet presAssocID="{36A7CB3F-F2BF-0740-BC14-7C2D4BA5F55D}" presName="rootComposite" presStyleCnt="0"/>
      <dgm:spPr/>
    </dgm:pt>
    <dgm:pt modelId="{DB4DA860-F1DD-E64A-81D9-A6602125D423}" type="pres">
      <dgm:prSet presAssocID="{36A7CB3F-F2BF-0740-BC14-7C2D4BA5F55D}" presName="rootText" presStyleLbl="node1" presStyleIdx="0" presStyleCnt="1" custScaleX="264192" custScaleY="127529"/>
      <dgm:spPr/>
    </dgm:pt>
    <dgm:pt modelId="{168E61F1-8BD5-8445-9686-EF79CABA65AB}" type="pres">
      <dgm:prSet presAssocID="{36A7CB3F-F2BF-0740-BC14-7C2D4BA5F55D}" presName="rootConnector" presStyleLbl="node1" presStyleIdx="0" presStyleCnt="1"/>
      <dgm:spPr/>
    </dgm:pt>
    <dgm:pt modelId="{AEC83C67-C9A8-AD4F-B399-DFE42BB22D0B}" type="pres">
      <dgm:prSet presAssocID="{36A7CB3F-F2BF-0740-BC14-7C2D4BA5F55D}" presName="childShape" presStyleCnt="0"/>
      <dgm:spPr/>
    </dgm:pt>
    <dgm:pt modelId="{71178460-32B2-E94C-8193-E1CCF6D33908}" type="pres">
      <dgm:prSet presAssocID="{7228D86D-B59C-1F4B-9171-C8ED228737C9}" presName="Name13" presStyleLbl="parChTrans1D2" presStyleIdx="0" presStyleCnt="5"/>
      <dgm:spPr/>
    </dgm:pt>
    <dgm:pt modelId="{39E7A879-316B-FF42-A6AA-C81EDE882782}" type="pres">
      <dgm:prSet presAssocID="{3075E071-406D-5247-A30D-B70936CC1ADC}" presName="childText" presStyleLbl="bgAcc1" presStyleIdx="0" presStyleCnt="5" custScaleX="213284">
        <dgm:presLayoutVars>
          <dgm:bulletEnabled val="1"/>
        </dgm:presLayoutVars>
      </dgm:prSet>
      <dgm:spPr/>
    </dgm:pt>
    <dgm:pt modelId="{0B9F3AA4-3672-2F4C-A918-9137A6397424}" type="pres">
      <dgm:prSet presAssocID="{348935AB-B025-7C4F-A1BA-4897BE641D25}" presName="Name13" presStyleLbl="parChTrans1D2" presStyleIdx="1" presStyleCnt="5"/>
      <dgm:spPr/>
    </dgm:pt>
    <dgm:pt modelId="{281084CC-FC58-1945-B41B-3082A6DAE4C5}" type="pres">
      <dgm:prSet presAssocID="{D091FE64-C462-BE44-9BFA-371C7EDD37D1}" presName="childText" presStyleLbl="bgAcc1" presStyleIdx="1" presStyleCnt="5" custScaleX="213284">
        <dgm:presLayoutVars>
          <dgm:bulletEnabled val="1"/>
        </dgm:presLayoutVars>
      </dgm:prSet>
      <dgm:spPr/>
    </dgm:pt>
    <dgm:pt modelId="{2E8C91C8-700B-5C40-9D16-B61627FE365E}" type="pres">
      <dgm:prSet presAssocID="{EBC08F4B-EFFD-3A44-A74F-3EA731211FE8}" presName="Name13" presStyleLbl="parChTrans1D2" presStyleIdx="2" presStyleCnt="5"/>
      <dgm:spPr/>
    </dgm:pt>
    <dgm:pt modelId="{FF9A07B7-4BD0-1E44-A4B4-4863186B1880}" type="pres">
      <dgm:prSet presAssocID="{2CBE3F54-BE60-F44C-8A1F-2F2D62C381D1}" presName="childText" presStyleLbl="bgAcc1" presStyleIdx="2" presStyleCnt="5" custScaleX="213284">
        <dgm:presLayoutVars>
          <dgm:bulletEnabled val="1"/>
        </dgm:presLayoutVars>
      </dgm:prSet>
      <dgm:spPr/>
    </dgm:pt>
    <dgm:pt modelId="{17F8CEA5-C089-724C-9904-E5A19C723090}" type="pres">
      <dgm:prSet presAssocID="{4038650A-8733-2846-979B-822442AA6784}" presName="Name13" presStyleLbl="parChTrans1D2" presStyleIdx="3" presStyleCnt="5"/>
      <dgm:spPr/>
    </dgm:pt>
    <dgm:pt modelId="{D8FF3975-D911-8242-97D8-1A8133D75F89}" type="pres">
      <dgm:prSet presAssocID="{B24FED9C-7BC7-F94D-BE07-34926CC4B83C}" presName="childText" presStyleLbl="bgAcc1" presStyleIdx="3" presStyleCnt="5" custScaleX="213284">
        <dgm:presLayoutVars>
          <dgm:bulletEnabled val="1"/>
        </dgm:presLayoutVars>
      </dgm:prSet>
      <dgm:spPr/>
    </dgm:pt>
    <dgm:pt modelId="{1DB8FFCF-D257-ED43-98DB-393EB903F879}" type="pres">
      <dgm:prSet presAssocID="{13DE5F77-29BB-DD4F-B01F-A86660BDDA87}" presName="Name13" presStyleLbl="parChTrans1D2" presStyleIdx="4" presStyleCnt="5"/>
      <dgm:spPr/>
    </dgm:pt>
    <dgm:pt modelId="{249F0AEE-8DCB-2940-BA43-3264ED505BE4}" type="pres">
      <dgm:prSet presAssocID="{F4CB94EF-1F92-C44C-B50E-EE01455F88DE}" presName="childText" presStyleLbl="bgAcc1" presStyleIdx="4" presStyleCnt="5" custScaleX="213284">
        <dgm:presLayoutVars>
          <dgm:bulletEnabled val="1"/>
        </dgm:presLayoutVars>
      </dgm:prSet>
      <dgm:spPr/>
    </dgm:pt>
  </dgm:ptLst>
  <dgm:cxnLst>
    <dgm:cxn modelId="{77073E07-5484-E145-8EC4-BC70DA98CD5C}" type="presOf" srcId="{3075E071-406D-5247-A30D-B70936CC1ADC}" destId="{39E7A879-316B-FF42-A6AA-C81EDE882782}" srcOrd="0" destOrd="0" presId="urn:microsoft.com/office/officeart/2005/8/layout/hierarchy3"/>
    <dgm:cxn modelId="{96F13617-0635-344E-9362-91B1048A7383}" type="presOf" srcId="{8A4FEEA9-5A8F-8B45-B896-7141C357C97E}" destId="{FCBB1D3C-4A21-564A-84AB-27C238054233}" srcOrd="0" destOrd="0" presId="urn:microsoft.com/office/officeart/2005/8/layout/hierarchy3"/>
    <dgm:cxn modelId="{2D9AB41F-000B-934A-8DB2-52F90204A0BC}" srcId="{36A7CB3F-F2BF-0740-BC14-7C2D4BA5F55D}" destId="{F4CB94EF-1F92-C44C-B50E-EE01455F88DE}" srcOrd="4" destOrd="0" parTransId="{13DE5F77-29BB-DD4F-B01F-A86660BDDA87}" sibTransId="{4CB01D12-C508-BB46-A298-55FEA2F12565}"/>
    <dgm:cxn modelId="{8C611E3A-85EC-2C48-A98E-69121FE1E473}" type="presOf" srcId="{36A7CB3F-F2BF-0740-BC14-7C2D4BA5F55D}" destId="{168E61F1-8BD5-8445-9686-EF79CABA65AB}" srcOrd="1" destOrd="0" presId="urn:microsoft.com/office/officeart/2005/8/layout/hierarchy3"/>
    <dgm:cxn modelId="{93B37F62-766F-BD42-BE74-FBFF9DE1208A}" type="presOf" srcId="{F4CB94EF-1F92-C44C-B50E-EE01455F88DE}" destId="{249F0AEE-8DCB-2940-BA43-3264ED505BE4}" srcOrd="0" destOrd="0" presId="urn:microsoft.com/office/officeart/2005/8/layout/hierarchy3"/>
    <dgm:cxn modelId="{471AC143-492B-5A4B-ABBE-8C6CB5F5B04C}" type="presOf" srcId="{348935AB-B025-7C4F-A1BA-4897BE641D25}" destId="{0B9F3AA4-3672-2F4C-A918-9137A6397424}" srcOrd="0" destOrd="0" presId="urn:microsoft.com/office/officeart/2005/8/layout/hierarchy3"/>
    <dgm:cxn modelId="{0E11E96D-7674-2840-A46D-48FF5225ED58}" srcId="{36A7CB3F-F2BF-0740-BC14-7C2D4BA5F55D}" destId="{D091FE64-C462-BE44-9BFA-371C7EDD37D1}" srcOrd="1" destOrd="0" parTransId="{348935AB-B025-7C4F-A1BA-4897BE641D25}" sibTransId="{36618BEC-6EE6-1647-8EF8-836279F5B74C}"/>
    <dgm:cxn modelId="{D6CE3A72-2AD1-A34A-94CA-93EE9E59EBAF}" type="presOf" srcId="{7228D86D-B59C-1F4B-9171-C8ED228737C9}" destId="{71178460-32B2-E94C-8193-E1CCF6D33908}" srcOrd="0" destOrd="0" presId="urn:microsoft.com/office/officeart/2005/8/layout/hierarchy3"/>
    <dgm:cxn modelId="{5AF2AE5A-58CF-E14C-AC07-7B60DF6BF6DC}" srcId="{8A4FEEA9-5A8F-8B45-B896-7141C357C97E}" destId="{36A7CB3F-F2BF-0740-BC14-7C2D4BA5F55D}" srcOrd="0" destOrd="0" parTransId="{2A0881C6-E2B1-3844-94B0-D6EE989ECE2E}" sibTransId="{B0559ED4-208C-BF47-8729-870D4FA525B5}"/>
    <dgm:cxn modelId="{25DB3582-6055-554C-B68A-EEE5A7C0230E}" srcId="{36A7CB3F-F2BF-0740-BC14-7C2D4BA5F55D}" destId="{B24FED9C-7BC7-F94D-BE07-34926CC4B83C}" srcOrd="3" destOrd="0" parTransId="{4038650A-8733-2846-979B-822442AA6784}" sibTransId="{5DEA038C-A97A-D247-86BC-F27A0A6143C2}"/>
    <dgm:cxn modelId="{26455C96-A51A-E549-856F-4257AAB50BE4}" srcId="{36A7CB3F-F2BF-0740-BC14-7C2D4BA5F55D}" destId="{2CBE3F54-BE60-F44C-8A1F-2F2D62C381D1}" srcOrd="2" destOrd="0" parTransId="{EBC08F4B-EFFD-3A44-A74F-3EA731211FE8}" sibTransId="{BECA25BC-A85A-294B-BC81-B88E76C366AB}"/>
    <dgm:cxn modelId="{C670DFAC-38A3-6B47-A1FC-53E82D9CC141}" type="presOf" srcId="{D091FE64-C462-BE44-9BFA-371C7EDD37D1}" destId="{281084CC-FC58-1945-B41B-3082A6DAE4C5}" srcOrd="0" destOrd="0" presId="urn:microsoft.com/office/officeart/2005/8/layout/hierarchy3"/>
    <dgm:cxn modelId="{82D4AEB6-AA09-4540-B0BB-1ADB8A60DD0C}" type="presOf" srcId="{36A7CB3F-F2BF-0740-BC14-7C2D4BA5F55D}" destId="{DB4DA860-F1DD-E64A-81D9-A6602125D423}" srcOrd="0" destOrd="0" presId="urn:microsoft.com/office/officeart/2005/8/layout/hierarchy3"/>
    <dgm:cxn modelId="{E6703CB9-78EA-F145-B528-6628899A10CA}" type="presOf" srcId="{B24FED9C-7BC7-F94D-BE07-34926CC4B83C}" destId="{D8FF3975-D911-8242-97D8-1A8133D75F89}" srcOrd="0" destOrd="0" presId="urn:microsoft.com/office/officeart/2005/8/layout/hierarchy3"/>
    <dgm:cxn modelId="{DE5274BB-67DA-E84D-B62D-B4E36A85763A}" type="presOf" srcId="{4038650A-8733-2846-979B-822442AA6784}" destId="{17F8CEA5-C089-724C-9904-E5A19C723090}" srcOrd="0" destOrd="0" presId="urn:microsoft.com/office/officeart/2005/8/layout/hierarchy3"/>
    <dgm:cxn modelId="{A2D5D6C3-9796-0044-A5ED-72226EB902BD}" type="presOf" srcId="{13DE5F77-29BB-DD4F-B01F-A86660BDDA87}" destId="{1DB8FFCF-D257-ED43-98DB-393EB903F879}" srcOrd="0" destOrd="0" presId="urn:microsoft.com/office/officeart/2005/8/layout/hierarchy3"/>
    <dgm:cxn modelId="{56C606DC-77AA-B244-90B3-5F88FB143FCA}" srcId="{36A7CB3F-F2BF-0740-BC14-7C2D4BA5F55D}" destId="{3075E071-406D-5247-A30D-B70936CC1ADC}" srcOrd="0" destOrd="0" parTransId="{7228D86D-B59C-1F4B-9171-C8ED228737C9}" sibTransId="{6C8F9075-9CE4-714F-A368-412CDF88FBC7}"/>
    <dgm:cxn modelId="{4D5F2DDE-126A-4D47-9283-F1A08B561B94}" type="presOf" srcId="{2CBE3F54-BE60-F44C-8A1F-2F2D62C381D1}" destId="{FF9A07B7-4BD0-1E44-A4B4-4863186B1880}" srcOrd="0" destOrd="0" presId="urn:microsoft.com/office/officeart/2005/8/layout/hierarchy3"/>
    <dgm:cxn modelId="{5DEF3DFC-D925-4944-800D-7FAF46EF3249}" type="presOf" srcId="{EBC08F4B-EFFD-3A44-A74F-3EA731211FE8}" destId="{2E8C91C8-700B-5C40-9D16-B61627FE365E}" srcOrd="0" destOrd="0" presId="urn:microsoft.com/office/officeart/2005/8/layout/hierarchy3"/>
    <dgm:cxn modelId="{137C0B18-934F-8A4F-B420-89E75F25C338}" type="presParOf" srcId="{FCBB1D3C-4A21-564A-84AB-27C238054233}" destId="{9C38EFFD-8BA7-FA43-A952-62CD6FD3D76F}" srcOrd="0" destOrd="0" presId="urn:microsoft.com/office/officeart/2005/8/layout/hierarchy3"/>
    <dgm:cxn modelId="{AE4AB030-2EE6-004D-9272-97CE81F86358}" type="presParOf" srcId="{9C38EFFD-8BA7-FA43-A952-62CD6FD3D76F}" destId="{7E2E5B0F-5E80-9F4F-B3EC-78B9E707A5F9}" srcOrd="0" destOrd="0" presId="urn:microsoft.com/office/officeart/2005/8/layout/hierarchy3"/>
    <dgm:cxn modelId="{33C744DA-39C7-204E-86AA-01E0C7A2D9EB}" type="presParOf" srcId="{7E2E5B0F-5E80-9F4F-B3EC-78B9E707A5F9}" destId="{DB4DA860-F1DD-E64A-81D9-A6602125D423}" srcOrd="0" destOrd="0" presId="urn:microsoft.com/office/officeart/2005/8/layout/hierarchy3"/>
    <dgm:cxn modelId="{5520D41E-1979-1E4F-96BE-E090F61E3792}" type="presParOf" srcId="{7E2E5B0F-5E80-9F4F-B3EC-78B9E707A5F9}" destId="{168E61F1-8BD5-8445-9686-EF79CABA65AB}" srcOrd="1" destOrd="0" presId="urn:microsoft.com/office/officeart/2005/8/layout/hierarchy3"/>
    <dgm:cxn modelId="{63C5F43C-B8EF-8F47-8074-008E66E4A88F}" type="presParOf" srcId="{9C38EFFD-8BA7-FA43-A952-62CD6FD3D76F}" destId="{AEC83C67-C9A8-AD4F-B399-DFE42BB22D0B}" srcOrd="1" destOrd="0" presId="urn:microsoft.com/office/officeart/2005/8/layout/hierarchy3"/>
    <dgm:cxn modelId="{B46AF50B-99C8-C24F-AA92-54BEFC9373DA}" type="presParOf" srcId="{AEC83C67-C9A8-AD4F-B399-DFE42BB22D0B}" destId="{71178460-32B2-E94C-8193-E1CCF6D33908}" srcOrd="0" destOrd="0" presId="urn:microsoft.com/office/officeart/2005/8/layout/hierarchy3"/>
    <dgm:cxn modelId="{8B1587B1-437B-C341-BB3A-D960D48EB602}" type="presParOf" srcId="{AEC83C67-C9A8-AD4F-B399-DFE42BB22D0B}" destId="{39E7A879-316B-FF42-A6AA-C81EDE882782}" srcOrd="1" destOrd="0" presId="urn:microsoft.com/office/officeart/2005/8/layout/hierarchy3"/>
    <dgm:cxn modelId="{496E77EA-0101-E841-8CC2-D26C94A02BD0}" type="presParOf" srcId="{AEC83C67-C9A8-AD4F-B399-DFE42BB22D0B}" destId="{0B9F3AA4-3672-2F4C-A918-9137A6397424}" srcOrd="2" destOrd="0" presId="urn:microsoft.com/office/officeart/2005/8/layout/hierarchy3"/>
    <dgm:cxn modelId="{3F5C373A-8706-F947-B7BE-1D2F6A98A7E2}" type="presParOf" srcId="{AEC83C67-C9A8-AD4F-B399-DFE42BB22D0B}" destId="{281084CC-FC58-1945-B41B-3082A6DAE4C5}" srcOrd="3" destOrd="0" presId="urn:microsoft.com/office/officeart/2005/8/layout/hierarchy3"/>
    <dgm:cxn modelId="{6ED8CF15-0243-6A4D-83B2-91A589F6C970}" type="presParOf" srcId="{AEC83C67-C9A8-AD4F-B399-DFE42BB22D0B}" destId="{2E8C91C8-700B-5C40-9D16-B61627FE365E}" srcOrd="4" destOrd="0" presId="urn:microsoft.com/office/officeart/2005/8/layout/hierarchy3"/>
    <dgm:cxn modelId="{DA78AC59-81F3-A344-B4A0-6ADBDCE21C37}" type="presParOf" srcId="{AEC83C67-C9A8-AD4F-B399-DFE42BB22D0B}" destId="{FF9A07B7-4BD0-1E44-A4B4-4863186B1880}" srcOrd="5" destOrd="0" presId="urn:microsoft.com/office/officeart/2005/8/layout/hierarchy3"/>
    <dgm:cxn modelId="{16A0523B-C983-054F-B800-4E03E3C26B57}" type="presParOf" srcId="{AEC83C67-C9A8-AD4F-B399-DFE42BB22D0B}" destId="{17F8CEA5-C089-724C-9904-E5A19C723090}" srcOrd="6" destOrd="0" presId="urn:microsoft.com/office/officeart/2005/8/layout/hierarchy3"/>
    <dgm:cxn modelId="{21199D16-2878-F243-981C-0A27252B13C1}" type="presParOf" srcId="{AEC83C67-C9A8-AD4F-B399-DFE42BB22D0B}" destId="{D8FF3975-D911-8242-97D8-1A8133D75F89}" srcOrd="7" destOrd="0" presId="urn:microsoft.com/office/officeart/2005/8/layout/hierarchy3"/>
    <dgm:cxn modelId="{2795B520-AD22-BE4B-96E4-CEEFC520A7DB}" type="presParOf" srcId="{AEC83C67-C9A8-AD4F-B399-DFE42BB22D0B}" destId="{1DB8FFCF-D257-ED43-98DB-393EB903F879}" srcOrd="8" destOrd="0" presId="urn:microsoft.com/office/officeart/2005/8/layout/hierarchy3"/>
    <dgm:cxn modelId="{0D759B4B-52AC-E74C-9971-97BEA17D633C}" type="presParOf" srcId="{AEC83C67-C9A8-AD4F-B399-DFE42BB22D0B}" destId="{249F0AEE-8DCB-2940-BA43-3264ED505BE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6B227C-9721-6A46-B083-9C0819EB295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9E6A59-45A3-364C-BA85-46E8CFFBE56C}">
      <dgm:prSet custT="1"/>
      <dgm:spPr/>
      <dgm:t>
        <a:bodyPr/>
        <a:lstStyle/>
        <a:p>
          <a:r>
            <a:rPr lang="en-US" sz="1800" b="1" dirty="0"/>
            <a:t>Cyber-Power grids: A </a:t>
          </a:r>
          <a:r>
            <a:rPr lang="en-US" sz="1800" b="1" dirty="0" err="1"/>
            <a:t>spatio</a:t>
          </a:r>
          <a:r>
            <a:rPr lang="en-US" sz="1800" b="1" dirty="0"/>
            <a:t>-temporal attributed network</a:t>
          </a:r>
          <a:endParaRPr lang="en-US" sz="1800" dirty="0"/>
        </a:p>
      </dgm:t>
    </dgm:pt>
    <dgm:pt modelId="{F33367D9-09ED-4E48-B979-C8890898AB78}" type="parTrans" cxnId="{53F3EC35-5C27-4743-A398-21231031E35A}">
      <dgm:prSet/>
      <dgm:spPr/>
      <dgm:t>
        <a:bodyPr/>
        <a:lstStyle/>
        <a:p>
          <a:endParaRPr lang="en-US" sz="1500"/>
        </a:p>
      </dgm:t>
    </dgm:pt>
    <dgm:pt modelId="{4EAC3746-E5AD-B942-B6A7-2AF87302FC10}" type="sibTrans" cxnId="{53F3EC35-5C27-4743-A398-21231031E35A}">
      <dgm:prSet/>
      <dgm:spPr/>
      <dgm:t>
        <a:bodyPr/>
        <a:lstStyle/>
        <a:p>
          <a:endParaRPr lang="en-US" sz="1500"/>
        </a:p>
      </dgm:t>
    </dgm:pt>
    <dgm:pt modelId="{7AB05A71-2DF4-C84F-AD8E-796015B9E29E}">
      <dgm:prSet custT="1"/>
      <dgm:spPr/>
      <dgm:t>
        <a:bodyPr/>
        <a:lstStyle/>
        <a:p>
          <a:r>
            <a:rPr lang="en-US" sz="1500"/>
            <a:t>PMUs/Relays/Breakers/…</a:t>
          </a:r>
        </a:p>
      </dgm:t>
    </dgm:pt>
    <dgm:pt modelId="{01DCCA35-15A4-9E4D-94E9-36B5E1F520F9}" type="parTrans" cxnId="{B287B6EB-7885-B542-859E-E3DA9971B3FE}">
      <dgm:prSet/>
      <dgm:spPr/>
      <dgm:t>
        <a:bodyPr/>
        <a:lstStyle/>
        <a:p>
          <a:endParaRPr lang="en-US" sz="1500"/>
        </a:p>
      </dgm:t>
    </dgm:pt>
    <dgm:pt modelId="{EAFDAE35-F94D-1D4A-A1ED-2C3B330C5D7A}" type="sibTrans" cxnId="{B287B6EB-7885-B542-859E-E3DA9971B3FE}">
      <dgm:prSet/>
      <dgm:spPr/>
      <dgm:t>
        <a:bodyPr/>
        <a:lstStyle/>
        <a:p>
          <a:endParaRPr lang="en-US" sz="1500"/>
        </a:p>
      </dgm:t>
    </dgm:pt>
    <dgm:pt modelId="{6AB8837F-0F1C-8E40-A026-F00FC9A575B4}">
      <dgm:prSet custT="1"/>
      <dgm:spPr/>
      <dgm:t>
        <a:bodyPr/>
        <a:lstStyle/>
        <a:p>
          <a:r>
            <a:rPr lang="en-US" sz="1500"/>
            <a:t>Attributes: voltage/angle/net. traffic/…</a:t>
          </a:r>
        </a:p>
      </dgm:t>
    </dgm:pt>
    <dgm:pt modelId="{EB5482CE-92E7-4A48-B035-B1604DE1594B}" type="parTrans" cxnId="{BC28B980-C234-B043-A74E-C6B409AE6CB5}">
      <dgm:prSet/>
      <dgm:spPr/>
      <dgm:t>
        <a:bodyPr/>
        <a:lstStyle/>
        <a:p>
          <a:endParaRPr lang="en-US" sz="1500"/>
        </a:p>
      </dgm:t>
    </dgm:pt>
    <dgm:pt modelId="{1C43C856-9621-4647-968F-0EE01B8D195A}" type="sibTrans" cxnId="{BC28B980-C234-B043-A74E-C6B409AE6CB5}">
      <dgm:prSet/>
      <dgm:spPr/>
      <dgm:t>
        <a:bodyPr/>
        <a:lstStyle/>
        <a:p>
          <a:endParaRPr lang="en-US" sz="1500"/>
        </a:p>
      </dgm:t>
    </dgm:pt>
    <dgm:pt modelId="{78E8DD99-4A19-594B-A946-7DA0CF2ACA26}">
      <dgm:prSet custT="1"/>
      <dgm:spPr/>
      <dgm:t>
        <a:bodyPr/>
        <a:lstStyle/>
        <a:p>
          <a:r>
            <a:rPr lang="en-US" sz="1500"/>
            <a:t>Edges: interconnections</a:t>
          </a:r>
        </a:p>
      </dgm:t>
    </dgm:pt>
    <dgm:pt modelId="{76E10A75-1841-E945-95DA-76FAB1726F48}" type="parTrans" cxnId="{1654834D-5F08-B142-B412-660BBFD4A8C4}">
      <dgm:prSet/>
      <dgm:spPr/>
      <dgm:t>
        <a:bodyPr/>
        <a:lstStyle/>
        <a:p>
          <a:endParaRPr lang="en-US" sz="1500"/>
        </a:p>
      </dgm:t>
    </dgm:pt>
    <dgm:pt modelId="{08FC8F92-0FC1-C043-913B-B6C06EA4A1E7}" type="sibTrans" cxnId="{1654834D-5F08-B142-B412-660BBFD4A8C4}">
      <dgm:prSet/>
      <dgm:spPr/>
      <dgm:t>
        <a:bodyPr/>
        <a:lstStyle/>
        <a:p>
          <a:endParaRPr lang="en-US" sz="1500"/>
        </a:p>
      </dgm:t>
    </dgm:pt>
    <dgm:pt modelId="{3C7E87EA-7513-5049-B359-35690D6F72EB}">
      <dgm:prSet custT="1"/>
      <dgm:spPr/>
      <dgm:t>
        <a:bodyPr/>
        <a:lstStyle/>
        <a:p>
          <a:r>
            <a:rPr lang="en-US" sz="1500"/>
            <a:t>Timestamps (GPS, computer clocks)</a:t>
          </a:r>
        </a:p>
      </dgm:t>
    </dgm:pt>
    <dgm:pt modelId="{78AE7C2F-C35B-2644-94A2-191A3CDF929E}" type="parTrans" cxnId="{9B8CE081-BA73-E847-95B5-E4B85C1487E8}">
      <dgm:prSet/>
      <dgm:spPr/>
      <dgm:t>
        <a:bodyPr/>
        <a:lstStyle/>
        <a:p>
          <a:endParaRPr lang="en-US" sz="1500"/>
        </a:p>
      </dgm:t>
    </dgm:pt>
    <dgm:pt modelId="{35894BCC-9372-F842-B034-E11DEC966281}" type="sibTrans" cxnId="{9B8CE081-BA73-E847-95B5-E4B85C1487E8}">
      <dgm:prSet/>
      <dgm:spPr/>
      <dgm:t>
        <a:bodyPr/>
        <a:lstStyle/>
        <a:p>
          <a:endParaRPr lang="en-US" sz="1500"/>
        </a:p>
      </dgm:t>
    </dgm:pt>
    <dgm:pt modelId="{3EF54D41-B524-FD4A-8965-A83EA90C2CE5}">
      <dgm:prSet custT="1"/>
      <dgm:spPr/>
      <dgm:t>
        <a:bodyPr/>
        <a:lstStyle/>
        <a:p>
          <a:r>
            <a:rPr lang="en-US" sz="1500" dirty="0"/>
            <a:t>Spatial relation in physical system</a:t>
          </a:r>
        </a:p>
      </dgm:t>
    </dgm:pt>
    <dgm:pt modelId="{F3F482C7-F90A-C241-9199-481198A41866}" type="parTrans" cxnId="{931B1603-01FD-1E49-B3AE-4285531260BE}">
      <dgm:prSet/>
      <dgm:spPr/>
      <dgm:t>
        <a:bodyPr/>
        <a:lstStyle/>
        <a:p>
          <a:endParaRPr lang="en-US" sz="1500"/>
        </a:p>
      </dgm:t>
    </dgm:pt>
    <dgm:pt modelId="{EA08DE04-80F0-464E-8FBF-103B28488766}" type="sibTrans" cxnId="{931B1603-01FD-1E49-B3AE-4285531260BE}">
      <dgm:prSet/>
      <dgm:spPr/>
      <dgm:t>
        <a:bodyPr/>
        <a:lstStyle/>
        <a:p>
          <a:endParaRPr lang="en-US" sz="1500"/>
        </a:p>
      </dgm:t>
    </dgm:pt>
    <dgm:pt modelId="{BB593CED-4B67-E845-82FA-5B9BCAAD8DA9}">
      <dgm:prSet custT="1"/>
      <dgm:spPr/>
      <dgm:t>
        <a:bodyPr/>
        <a:lstStyle/>
        <a:p>
          <a:r>
            <a:rPr lang="en-US" sz="1500" dirty="0"/>
            <a:t>Cyber-power data interdependency</a:t>
          </a:r>
        </a:p>
      </dgm:t>
    </dgm:pt>
    <dgm:pt modelId="{3E52BF8E-7B21-184C-8577-9C51563C2D11}" type="parTrans" cxnId="{4C78B31A-7855-B14E-8FD8-2FB7D148BC34}">
      <dgm:prSet/>
      <dgm:spPr/>
      <dgm:t>
        <a:bodyPr/>
        <a:lstStyle/>
        <a:p>
          <a:endParaRPr lang="en-US" sz="1500"/>
        </a:p>
      </dgm:t>
    </dgm:pt>
    <dgm:pt modelId="{A7982F53-2985-EC42-9C42-AC7C2EA4BA36}" type="sibTrans" cxnId="{4C78B31A-7855-B14E-8FD8-2FB7D148BC34}">
      <dgm:prSet/>
      <dgm:spPr/>
      <dgm:t>
        <a:bodyPr/>
        <a:lstStyle/>
        <a:p>
          <a:endParaRPr lang="en-US" sz="1500"/>
        </a:p>
      </dgm:t>
    </dgm:pt>
    <dgm:pt modelId="{FE118663-5EB9-644A-B47B-761A39F1624E}" type="pres">
      <dgm:prSet presAssocID="{656B227C-9721-6A46-B083-9C0819EB295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436D77-049D-7347-BD64-9F87271951BC}" type="pres">
      <dgm:prSet presAssocID="{039E6A59-45A3-364C-BA85-46E8CFFBE56C}" presName="root" presStyleCnt="0"/>
      <dgm:spPr/>
    </dgm:pt>
    <dgm:pt modelId="{AF5F50A0-97A9-D14B-993A-5B7F6BC970D6}" type="pres">
      <dgm:prSet presAssocID="{039E6A59-45A3-364C-BA85-46E8CFFBE56C}" presName="rootComposite" presStyleCnt="0"/>
      <dgm:spPr/>
    </dgm:pt>
    <dgm:pt modelId="{BF25FDF3-BBFE-A046-BBCF-7765B5561D3C}" type="pres">
      <dgm:prSet presAssocID="{039E6A59-45A3-364C-BA85-46E8CFFBE56C}" presName="rootText" presStyleLbl="node1" presStyleIdx="0" presStyleCnt="1" custScaleX="137216"/>
      <dgm:spPr/>
    </dgm:pt>
    <dgm:pt modelId="{86F51C4E-6134-7541-9156-A0611EB22CB2}" type="pres">
      <dgm:prSet presAssocID="{039E6A59-45A3-364C-BA85-46E8CFFBE56C}" presName="rootConnector" presStyleLbl="node1" presStyleIdx="0" presStyleCnt="1"/>
      <dgm:spPr/>
    </dgm:pt>
    <dgm:pt modelId="{F3419191-E811-3A4F-90A5-A0421471CA1F}" type="pres">
      <dgm:prSet presAssocID="{039E6A59-45A3-364C-BA85-46E8CFFBE56C}" presName="childShape" presStyleCnt="0"/>
      <dgm:spPr/>
    </dgm:pt>
    <dgm:pt modelId="{7ADFED58-C6F9-304B-ACCE-8C834EAB47A9}" type="pres">
      <dgm:prSet presAssocID="{01DCCA35-15A4-9E4D-94E9-36B5E1F520F9}" presName="Name13" presStyleLbl="parChTrans1D2" presStyleIdx="0" presStyleCnt="3"/>
      <dgm:spPr/>
    </dgm:pt>
    <dgm:pt modelId="{5BDA26A5-129D-964A-AC4A-4481BB468794}" type="pres">
      <dgm:prSet presAssocID="{7AB05A71-2DF4-C84F-AD8E-796015B9E29E}" presName="childText" presStyleLbl="bgAcc1" presStyleIdx="0" presStyleCnt="3" custScaleX="234444" custScaleY="125382">
        <dgm:presLayoutVars>
          <dgm:bulletEnabled val="1"/>
        </dgm:presLayoutVars>
      </dgm:prSet>
      <dgm:spPr/>
    </dgm:pt>
    <dgm:pt modelId="{75F12823-81CD-E545-A802-E539BA66C708}" type="pres">
      <dgm:prSet presAssocID="{F3F482C7-F90A-C241-9199-481198A41866}" presName="Name13" presStyleLbl="parChTrans1D2" presStyleIdx="1" presStyleCnt="3"/>
      <dgm:spPr/>
    </dgm:pt>
    <dgm:pt modelId="{820E5A67-7554-9145-B953-0F5678D4A0B7}" type="pres">
      <dgm:prSet presAssocID="{3EF54D41-B524-FD4A-8965-A83EA90C2CE5}" presName="childText" presStyleLbl="bgAcc1" presStyleIdx="1" presStyleCnt="3" custScaleX="234444" custScaleY="37060" custLinFactNeighborY="6120">
        <dgm:presLayoutVars>
          <dgm:bulletEnabled val="1"/>
        </dgm:presLayoutVars>
      </dgm:prSet>
      <dgm:spPr/>
    </dgm:pt>
    <dgm:pt modelId="{7DECB4E9-4F92-044B-A291-0B90693370D3}" type="pres">
      <dgm:prSet presAssocID="{3E52BF8E-7B21-184C-8577-9C51563C2D11}" presName="Name13" presStyleLbl="parChTrans1D2" presStyleIdx="2" presStyleCnt="3"/>
      <dgm:spPr/>
    </dgm:pt>
    <dgm:pt modelId="{A9CEF5E4-7A15-7446-8085-73B0E61F67BD}" type="pres">
      <dgm:prSet presAssocID="{BB593CED-4B67-E845-82FA-5B9BCAAD8DA9}" presName="childText" presStyleLbl="bgAcc1" presStyleIdx="2" presStyleCnt="3" custScaleX="234444" custScaleY="37060" custLinFactNeighborY="57491">
        <dgm:presLayoutVars>
          <dgm:bulletEnabled val="1"/>
        </dgm:presLayoutVars>
      </dgm:prSet>
      <dgm:spPr/>
    </dgm:pt>
  </dgm:ptLst>
  <dgm:cxnLst>
    <dgm:cxn modelId="{E9E3F401-8D41-474C-A101-5F3A3B0F1D07}" type="presOf" srcId="{3EF54D41-B524-FD4A-8965-A83EA90C2CE5}" destId="{820E5A67-7554-9145-B953-0F5678D4A0B7}" srcOrd="0" destOrd="0" presId="urn:microsoft.com/office/officeart/2005/8/layout/hierarchy3"/>
    <dgm:cxn modelId="{931B1603-01FD-1E49-B3AE-4285531260BE}" srcId="{039E6A59-45A3-364C-BA85-46E8CFFBE56C}" destId="{3EF54D41-B524-FD4A-8965-A83EA90C2CE5}" srcOrd="1" destOrd="0" parTransId="{F3F482C7-F90A-C241-9199-481198A41866}" sibTransId="{EA08DE04-80F0-464E-8FBF-103B28488766}"/>
    <dgm:cxn modelId="{F4842103-3823-EF43-94DE-CBDBABF00C85}" type="presOf" srcId="{BB593CED-4B67-E845-82FA-5B9BCAAD8DA9}" destId="{A9CEF5E4-7A15-7446-8085-73B0E61F67BD}" srcOrd="0" destOrd="0" presId="urn:microsoft.com/office/officeart/2005/8/layout/hierarchy3"/>
    <dgm:cxn modelId="{A51DD905-1ED9-0B48-8312-A4E9AC80C63A}" type="presOf" srcId="{6AB8837F-0F1C-8E40-A026-F00FC9A575B4}" destId="{5BDA26A5-129D-964A-AC4A-4481BB468794}" srcOrd="0" destOrd="1" presId="urn:microsoft.com/office/officeart/2005/8/layout/hierarchy3"/>
    <dgm:cxn modelId="{27CC5914-D215-8547-AA42-FCC467E699EE}" type="presOf" srcId="{656B227C-9721-6A46-B083-9C0819EB2953}" destId="{FE118663-5EB9-644A-B47B-761A39F1624E}" srcOrd="0" destOrd="0" presId="urn:microsoft.com/office/officeart/2005/8/layout/hierarchy3"/>
    <dgm:cxn modelId="{54501216-4D5C-C14F-9671-4AE376A4B648}" type="presOf" srcId="{039E6A59-45A3-364C-BA85-46E8CFFBE56C}" destId="{86F51C4E-6134-7541-9156-A0611EB22CB2}" srcOrd="1" destOrd="0" presId="urn:microsoft.com/office/officeart/2005/8/layout/hierarchy3"/>
    <dgm:cxn modelId="{4C78B31A-7855-B14E-8FD8-2FB7D148BC34}" srcId="{039E6A59-45A3-364C-BA85-46E8CFFBE56C}" destId="{BB593CED-4B67-E845-82FA-5B9BCAAD8DA9}" srcOrd="2" destOrd="0" parTransId="{3E52BF8E-7B21-184C-8577-9C51563C2D11}" sibTransId="{A7982F53-2985-EC42-9C42-AC7C2EA4BA36}"/>
    <dgm:cxn modelId="{53F3EC35-5C27-4743-A398-21231031E35A}" srcId="{656B227C-9721-6A46-B083-9C0819EB2953}" destId="{039E6A59-45A3-364C-BA85-46E8CFFBE56C}" srcOrd="0" destOrd="0" parTransId="{F33367D9-09ED-4E48-B979-C8890898AB78}" sibTransId="{4EAC3746-E5AD-B942-B6A7-2AF87302FC10}"/>
    <dgm:cxn modelId="{0D546A40-AE8C-5B4C-8D60-F99ED6A60FD9}" type="presOf" srcId="{F3F482C7-F90A-C241-9199-481198A41866}" destId="{75F12823-81CD-E545-A802-E539BA66C708}" srcOrd="0" destOrd="0" presId="urn:microsoft.com/office/officeart/2005/8/layout/hierarchy3"/>
    <dgm:cxn modelId="{8B195E69-A75E-D742-B056-3F09A4A6CE43}" type="presOf" srcId="{3C7E87EA-7513-5049-B359-35690D6F72EB}" destId="{5BDA26A5-129D-964A-AC4A-4481BB468794}" srcOrd="0" destOrd="3" presId="urn:microsoft.com/office/officeart/2005/8/layout/hierarchy3"/>
    <dgm:cxn modelId="{1654834D-5F08-B142-B412-660BBFD4A8C4}" srcId="{7AB05A71-2DF4-C84F-AD8E-796015B9E29E}" destId="{78E8DD99-4A19-594B-A946-7DA0CF2ACA26}" srcOrd="1" destOrd="0" parTransId="{76E10A75-1841-E945-95DA-76FAB1726F48}" sibTransId="{08FC8F92-0FC1-C043-913B-B6C06EA4A1E7}"/>
    <dgm:cxn modelId="{83053955-96BF-724E-88A2-01BC52415C6D}" type="presOf" srcId="{7AB05A71-2DF4-C84F-AD8E-796015B9E29E}" destId="{5BDA26A5-129D-964A-AC4A-4481BB468794}" srcOrd="0" destOrd="0" presId="urn:microsoft.com/office/officeart/2005/8/layout/hierarchy3"/>
    <dgm:cxn modelId="{BC28B980-C234-B043-A74E-C6B409AE6CB5}" srcId="{7AB05A71-2DF4-C84F-AD8E-796015B9E29E}" destId="{6AB8837F-0F1C-8E40-A026-F00FC9A575B4}" srcOrd="0" destOrd="0" parTransId="{EB5482CE-92E7-4A48-B035-B1604DE1594B}" sibTransId="{1C43C856-9621-4647-968F-0EE01B8D195A}"/>
    <dgm:cxn modelId="{9B8CE081-BA73-E847-95B5-E4B85C1487E8}" srcId="{7AB05A71-2DF4-C84F-AD8E-796015B9E29E}" destId="{3C7E87EA-7513-5049-B359-35690D6F72EB}" srcOrd="2" destOrd="0" parTransId="{78AE7C2F-C35B-2644-94A2-191A3CDF929E}" sibTransId="{35894BCC-9372-F842-B034-E11DEC966281}"/>
    <dgm:cxn modelId="{CA4029A5-019A-0F49-A7AC-0232CDDFE26C}" type="presOf" srcId="{039E6A59-45A3-364C-BA85-46E8CFFBE56C}" destId="{BF25FDF3-BBFE-A046-BBCF-7765B5561D3C}" srcOrd="0" destOrd="0" presId="urn:microsoft.com/office/officeart/2005/8/layout/hierarchy3"/>
    <dgm:cxn modelId="{D6A77DB8-4F38-B245-B8F6-0DCAFEF44D94}" type="presOf" srcId="{01DCCA35-15A4-9E4D-94E9-36B5E1F520F9}" destId="{7ADFED58-C6F9-304B-ACCE-8C834EAB47A9}" srcOrd="0" destOrd="0" presId="urn:microsoft.com/office/officeart/2005/8/layout/hierarchy3"/>
    <dgm:cxn modelId="{59F9E2E1-0877-B247-95FB-EAB5E271CCAB}" type="presOf" srcId="{3E52BF8E-7B21-184C-8577-9C51563C2D11}" destId="{7DECB4E9-4F92-044B-A291-0B90693370D3}" srcOrd="0" destOrd="0" presId="urn:microsoft.com/office/officeart/2005/8/layout/hierarchy3"/>
    <dgm:cxn modelId="{B287B6EB-7885-B542-859E-E3DA9971B3FE}" srcId="{039E6A59-45A3-364C-BA85-46E8CFFBE56C}" destId="{7AB05A71-2DF4-C84F-AD8E-796015B9E29E}" srcOrd="0" destOrd="0" parTransId="{01DCCA35-15A4-9E4D-94E9-36B5E1F520F9}" sibTransId="{EAFDAE35-F94D-1D4A-A1ED-2C3B330C5D7A}"/>
    <dgm:cxn modelId="{141F17F6-353A-AC44-9A81-35D476A4F2DB}" type="presOf" srcId="{78E8DD99-4A19-594B-A946-7DA0CF2ACA26}" destId="{5BDA26A5-129D-964A-AC4A-4481BB468794}" srcOrd="0" destOrd="2" presId="urn:microsoft.com/office/officeart/2005/8/layout/hierarchy3"/>
    <dgm:cxn modelId="{C3FACA10-54F7-104A-A6AC-71AD80672CAF}" type="presParOf" srcId="{FE118663-5EB9-644A-B47B-761A39F1624E}" destId="{A0436D77-049D-7347-BD64-9F87271951BC}" srcOrd="0" destOrd="0" presId="urn:microsoft.com/office/officeart/2005/8/layout/hierarchy3"/>
    <dgm:cxn modelId="{0F9BD1E3-6A30-BC43-98DB-712B2DA3C73A}" type="presParOf" srcId="{A0436D77-049D-7347-BD64-9F87271951BC}" destId="{AF5F50A0-97A9-D14B-993A-5B7F6BC970D6}" srcOrd="0" destOrd="0" presId="urn:microsoft.com/office/officeart/2005/8/layout/hierarchy3"/>
    <dgm:cxn modelId="{90DA46AE-B9D5-3849-82A6-225255AA3043}" type="presParOf" srcId="{AF5F50A0-97A9-D14B-993A-5B7F6BC970D6}" destId="{BF25FDF3-BBFE-A046-BBCF-7765B5561D3C}" srcOrd="0" destOrd="0" presId="urn:microsoft.com/office/officeart/2005/8/layout/hierarchy3"/>
    <dgm:cxn modelId="{52798F19-6BD2-D845-A599-A62943299D30}" type="presParOf" srcId="{AF5F50A0-97A9-D14B-993A-5B7F6BC970D6}" destId="{86F51C4E-6134-7541-9156-A0611EB22CB2}" srcOrd="1" destOrd="0" presId="urn:microsoft.com/office/officeart/2005/8/layout/hierarchy3"/>
    <dgm:cxn modelId="{1E881324-242E-414A-989A-0CC080228343}" type="presParOf" srcId="{A0436D77-049D-7347-BD64-9F87271951BC}" destId="{F3419191-E811-3A4F-90A5-A0421471CA1F}" srcOrd="1" destOrd="0" presId="urn:microsoft.com/office/officeart/2005/8/layout/hierarchy3"/>
    <dgm:cxn modelId="{6A5C5123-44D6-D249-9766-699EBCADE8DB}" type="presParOf" srcId="{F3419191-E811-3A4F-90A5-A0421471CA1F}" destId="{7ADFED58-C6F9-304B-ACCE-8C834EAB47A9}" srcOrd="0" destOrd="0" presId="urn:microsoft.com/office/officeart/2005/8/layout/hierarchy3"/>
    <dgm:cxn modelId="{B96982CF-8452-3242-8F43-BABCBE5DEA84}" type="presParOf" srcId="{F3419191-E811-3A4F-90A5-A0421471CA1F}" destId="{5BDA26A5-129D-964A-AC4A-4481BB468794}" srcOrd="1" destOrd="0" presId="urn:microsoft.com/office/officeart/2005/8/layout/hierarchy3"/>
    <dgm:cxn modelId="{89C20876-4B63-4247-AB7C-C9177524FEA2}" type="presParOf" srcId="{F3419191-E811-3A4F-90A5-A0421471CA1F}" destId="{75F12823-81CD-E545-A802-E539BA66C708}" srcOrd="2" destOrd="0" presId="urn:microsoft.com/office/officeart/2005/8/layout/hierarchy3"/>
    <dgm:cxn modelId="{FF79CA6C-2A85-3F47-9032-983AD16FD59F}" type="presParOf" srcId="{F3419191-E811-3A4F-90A5-A0421471CA1F}" destId="{820E5A67-7554-9145-B953-0F5678D4A0B7}" srcOrd="3" destOrd="0" presId="urn:microsoft.com/office/officeart/2005/8/layout/hierarchy3"/>
    <dgm:cxn modelId="{04B924D2-2EE2-5C42-BA26-42B8FD1D604C}" type="presParOf" srcId="{F3419191-E811-3A4F-90A5-A0421471CA1F}" destId="{7DECB4E9-4F92-044B-A291-0B90693370D3}" srcOrd="4" destOrd="0" presId="urn:microsoft.com/office/officeart/2005/8/layout/hierarchy3"/>
    <dgm:cxn modelId="{B9BF68DA-44EF-074C-9F6D-A7C0BBB07D38}" type="presParOf" srcId="{F3419191-E811-3A4F-90A5-A0421471CA1F}" destId="{A9CEF5E4-7A15-7446-8085-73B0E61F67B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912A12-B7D7-854F-89DC-2D3758D24A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1D29EF-6862-9847-896C-292B0D2A11C0}">
      <dgm:prSet/>
      <dgm:spPr/>
      <dgm:t>
        <a:bodyPr/>
        <a:lstStyle/>
        <a:p>
          <a:r>
            <a:rPr lang="en-US"/>
            <a:t>Given a detected abnormal operation (event), what was the type of event?</a:t>
          </a:r>
        </a:p>
      </dgm:t>
    </dgm:pt>
    <dgm:pt modelId="{191DD2B9-19F1-214E-A023-73207111896A}" type="parTrans" cxnId="{79752D15-E1FD-5443-B28A-577E9F2B7C09}">
      <dgm:prSet/>
      <dgm:spPr/>
      <dgm:t>
        <a:bodyPr/>
        <a:lstStyle/>
        <a:p>
          <a:endParaRPr lang="en-US"/>
        </a:p>
      </dgm:t>
    </dgm:pt>
    <dgm:pt modelId="{FE2DBAA6-DCFA-4F4A-ADF8-D10B1C6D629C}" type="sibTrans" cxnId="{79752D15-E1FD-5443-B28A-577E9F2B7C09}">
      <dgm:prSet/>
      <dgm:spPr/>
      <dgm:t>
        <a:bodyPr/>
        <a:lstStyle/>
        <a:p>
          <a:endParaRPr lang="en-US"/>
        </a:p>
      </dgm:t>
    </dgm:pt>
    <dgm:pt modelId="{0C8A9A1E-5352-FB48-A59D-51431F7029BD}">
      <dgm:prSet/>
      <dgm:spPr/>
      <dgm:t>
        <a:bodyPr/>
        <a:lstStyle/>
        <a:p>
          <a:r>
            <a:rPr lang="en-US"/>
            <a:t>Load switching</a:t>
          </a:r>
        </a:p>
      </dgm:t>
    </dgm:pt>
    <dgm:pt modelId="{54A05BC1-C118-7B45-B360-26AE3700B7B4}" type="parTrans" cxnId="{8C44E55B-4735-5748-99E9-E7CC3CC13471}">
      <dgm:prSet/>
      <dgm:spPr/>
      <dgm:t>
        <a:bodyPr/>
        <a:lstStyle/>
        <a:p>
          <a:endParaRPr lang="en-US"/>
        </a:p>
      </dgm:t>
    </dgm:pt>
    <dgm:pt modelId="{6AC0DC02-7E51-B04E-9F1C-EC27C3F8E650}" type="sibTrans" cxnId="{8C44E55B-4735-5748-99E9-E7CC3CC13471}">
      <dgm:prSet/>
      <dgm:spPr/>
      <dgm:t>
        <a:bodyPr/>
        <a:lstStyle/>
        <a:p>
          <a:endParaRPr lang="en-US"/>
        </a:p>
      </dgm:t>
    </dgm:pt>
    <dgm:pt modelId="{CBFC70E6-432B-E848-92B3-BC8670941590}">
      <dgm:prSet/>
      <dgm:spPr/>
      <dgm:t>
        <a:bodyPr/>
        <a:lstStyle/>
        <a:p>
          <a:r>
            <a:rPr lang="en-US" dirty="0"/>
            <a:t>Capacitor switching</a:t>
          </a:r>
        </a:p>
      </dgm:t>
    </dgm:pt>
    <dgm:pt modelId="{3E0E22F7-F7A0-3C4D-8625-A88C31AE618F}" type="parTrans" cxnId="{1C79BE2C-02E1-4A4E-BCF4-73DEB1A077A3}">
      <dgm:prSet/>
      <dgm:spPr/>
      <dgm:t>
        <a:bodyPr/>
        <a:lstStyle/>
        <a:p>
          <a:endParaRPr lang="en-US"/>
        </a:p>
      </dgm:t>
    </dgm:pt>
    <dgm:pt modelId="{2505EAF6-C98F-8A4A-9870-0D96A98FBFF0}" type="sibTrans" cxnId="{1C79BE2C-02E1-4A4E-BCF4-73DEB1A077A3}">
      <dgm:prSet/>
      <dgm:spPr/>
      <dgm:t>
        <a:bodyPr/>
        <a:lstStyle/>
        <a:p>
          <a:endParaRPr lang="en-US"/>
        </a:p>
      </dgm:t>
    </dgm:pt>
    <dgm:pt modelId="{C571F86B-E1E0-D74F-9DC6-6E25A0A4255E}">
      <dgm:prSet/>
      <dgm:spPr/>
      <dgm:t>
        <a:bodyPr/>
        <a:lstStyle/>
        <a:p>
          <a:r>
            <a:rPr lang="en-US" dirty="0"/>
            <a:t>Fault</a:t>
          </a:r>
        </a:p>
      </dgm:t>
    </dgm:pt>
    <dgm:pt modelId="{93163CD0-AFCC-5246-BBEC-FF86A2CE71E4}" type="parTrans" cxnId="{2FECDE28-CF56-B749-B791-254CECD330F9}">
      <dgm:prSet/>
      <dgm:spPr/>
      <dgm:t>
        <a:bodyPr/>
        <a:lstStyle/>
        <a:p>
          <a:endParaRPr lang="en-US"/>
        </a:p>
      </dgm:t>
    </dgm:pt>
    <dgm:pt modelId="{F4E7A0F6-A931-FE44-9CFE-16B44DAFE790}" type="sibTrans" cxnId="{2FECDE28-CF56-B749-B791-254CECD330F9}">
      <dgm:prSet/>
      <dgm:spPr/>
      <dgm:t>
        <a:bodyPr/>
        <a:lstStyle/>
        <a:p>
          <a:endParaRPr lang="en-US"/>
        </a:p>
      </dgm:t>
    </dgm:pt>
    <dgm:pt modelId="{96E8519C-37E5-054C-ABF0-9BDEBBF2B192}">
      <dgm:prSet/>
      <dgm:spPr/>
      <dgm:t>
        <a:bodyPr/>
        <a:lstStyle/>
        <a:p>
          <a:r>
            <a:rPr lang="en-US" dirty="0"/>
            <a:t>......</a:t>
          </a:r>
        </a:p>
      </dgm:t>
    </dgm:pt>
    <dgm:pt modelId="{BD137F46-CD9B-BB4E-A286-5DB9300169D9}" type="parTrans" cxnId="{03517BB0-8B22-E146-92B2-6CD984B42675}">
      <dgm:prSet/>
      <dgm:spPr/>
      <dgm:t>
        <a:bodyPr/>
        <a:lstStyle/>
        <a:p>
          <a:endParaRPr lang="en-US"/>
        </a:p>
      </dgm:t>
    </dgm:pt>
    <dgm:pt modelId="{8D5F4D2D-AF2F-214B-B7CD-B408A40CC44D}" type="sibTrans" cxnId="{03517BB0-8B22-E146-92B2-6CD984B42675}">
      <dgm:prSet/>
      <dgm:spPr/>
      <dgm:t>
        <a:bodyPr/>
        <a:lstStyle/>
        <a:p>
          <a:endParaRPr lang="en-US"/>
        </a:p>
      </dgm:t>
    </dgm:pt>
    <dgm:pt modelId="{B6755E60-0B15-DA49-BDDB-38ACFCF5FF6B}" type="pres">
      <dgm:prSet presAssocID="{70912A12-B7D7-854F-89DC-2D3758D24A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F9260D-59A7-DA44-8586-446B6319E597}" type="pres">
      <dgm:prSet presAssocID="{691D29EF-6862-9847-896C-292B0D2A11C0}" presName="hierRoot1" presStyleCnt="0">
        <dgm:presLayoutVars>
          <dgm:hierBranch val="init"/>
        </dgm:presLayoutVars>
      </dgm:prSet>
      <dgm:spPr/>
    </dgm:pt>
    <dgm:pt modelId="{5B424B7A-9FF1-DF48-98CF-2CFA82659E62}" type="pres">
      <dgm:prSet presAssocID="{691D29EF-6862-9847-896C-292B0D2A11C0}" presName="rootComposite1" presStyleCnt="0"/>
      <dgm:spPr/>
    </dgm:pt>
    <dgm:pt modelId="{BE127E49-2B78-164A-9864-433F140FF7BF}" type="pres">
      <dgm:prSet presAssocID="{691D29EF-6862-9847-896C-292B0D2A11C0}" presName="rootText1" presStyleLbl="node0" presStyleIdx="0" presStyleCnt="1" custScaleX="200337">
        <dgm:presLayoutVars>
          <dgm:chPref val="3"/>
        </dgm:presLayoutVars>
      </dgm:prSet>
      <dgm:spPr/>
    </dgm:pt>
    <dgm:pt modelId="{A9DCA9A1-AE53-5C46-AA76-B5156125D31B}" type="pres">
      <dgm:prSet presAssocID="{691D29EF-6862-9847-896C-292B0D2A11C0}" presName="rootConnector1" presStyleLbl="node1" presStyleIdx="0" presStyleCnt="0"/>
      <dgm:spPr/>
    </dgm:pt>
    <dgm:pt modelId="{F3CD7F0C-A6B1-764E-832B-3E01C4C9EB65}" type="pres">
      <dgm:prSet presAssocID="{691D29EF-6862-9847-896C-292B0D2A11C0}" presName="hierChild2" presStyleCnt="0"/>
      <dgm:spPr/>
    </dgm:pt>
    <dgm:pt modelId="{B82FA778-6517-7F49-8061-CD058DC5AD5E}" type="pres">
      <dgm:prSet presAssocID="{54A05BC1-C118-7B45-B360-26AE3700B7B4}" presName="Name37" presStyleLbl="parChTrans1D2" presStyleIdx="0" presStyleCnt="4"/>
      <dgm:spPr/>
    </dgm:pt>
    <dgm:pt modelId="{24374C05-A34A-A444-9030-5B806193401C}" type="pres">
      <dgm:prSet presAssocID="{0C8A9A1E-5352-FB48-A59D-51431F7029BD}" presName="hierRoot2" presStyleCnt="0">
        <dgm:presLayoutVars>
          <dgm:hierBranch val="init"/>
        </dgm:presLayoutVars>
      </dgm:prSet>
      <dgm:spPr/>
    </dgm:pt>
    <dgm:pt modelId="{6366104D-43FC-9F4B-B1CB-CE6B169D7CD5}" type="pres">
      <dgm:prSet presAssocID="{0C8A9A1E-5352-FB48-A59D-51431F7029BD}" presName="rootComposite" presStyleCnt="0"/>
      <dgm:spPr/>
    </dgm:pt>
    <dgm:pt modelId="{E4593B63-9D39-D749-96C3-FDAD3F0B6339}" type="pres">
      <dgm:prSet presAssocID="{0C8A9A1E-5352-FB48-A59D-51431F7029BD}" presName="rootText" presStyleLbl="node2" presStyleIdx="0" presStyleCnt="4" custScaleX="116921">
        <dgm:presLayoutVars>
          <dgm:chPref val="3"/>
        </dgm:presLayoutVars>
      </dgm:prSet>
      <dgm:spPr/>
    </dgm:pt>
    <dgm:pt modelId="{18032720-649D-2947-97B5-7E9D52FB65BE}" type="pres">
      <dgm:prSet presAssocID="{0C8A9A1E-5352-FB48-A59D-51431F7029BD}" presName="rootConnector" presStyleLbl="node2" presStyleIdx="0" presStyleCnt="4"/>
      <dgm:spPr/>
    </dgm:pt>
    <dgm:pt modelId="{3AAFD269-5958-FC4C-A374-8CA4DB176F46}" type="pres">
      <dgm:prSet presAssocID="{0C8A9A1E-5352-FB48-A59D-51431F7029BD}" presName="hierChild4" presStyleCnt="0"/>
      <dgm:spPr/>
    </dgm:pt>
    <dgm:pt modelId="{8EE188EE-F88C-2540-852D-11AD30BA5E16}" type="pres">
      <dgm:prSet presAssocID="{0C8A9A1E-5352-FB48-A59D-51431F7029BD}" presName="hierChild5" presStyleCnt="0"/>
      <dgm:spPr/>
    </dgm:pt>
    <dgm:pt modelId="{64A1C4A2-1B11-7F4D-8D17-B7E01AE2625C}" type="pres">
      <dgm:prSet presAssocID="{3E0E22F7-F7A0-3C4D-8625-A88C31AE618F}" presName="Name37" presStyleLbl="parChTrans1D2" presStyleIdx="1" presStyleCnt="4"/>
      <dgm:spPr/>
    </dgm:pt>
    <dgm:pt modelId="{76E6F8A7-8744-5D4F-88BA-E7BAE92B4EF9}" type="pres">
      <dgm:prSet presAssocID="{CBFC70E6-432B-E848-92B3-BC8670941590}" presName="hierRoot2" presStyleCnt="0">
        <dgm:presLayoutVars>
          <dgm:hierBranch val="init"/>
        </dgm:presLayoutVars>
      </dgm:prSet>
      <dgm:spPr/>
    </dgm:pt>
    <dgm:pt modelId="{B0D221FE-9353-CD4B-820F-DAB41B914B9E}" type="pres">
      <dgm:prSet presAssocID="{CBFC70E6-432B-E848-92B3-BC8670941590}" presName="rootComposite" presStyleCnt="0"/>
      <dgm:spPr/>
    </dgm:pt>
    <dgm:pt modelId="{1C7DF95F-AC04-364A-930C-6B450D8CEA6F}" type="pres">
      <dgm:prSet presAssocID="{CBFC70E6-432B-E848-92B3-BC8670941590}" presName="rootText" presStyleLbl="node2" presStyleIdx="1" presStyleCnt="4">
        <dgm:presLayoutVars>
          <dgm:chPref val="3"/>
        </dgm:presLayoutVars>
      </dgm:prSet>
      <dgm:spPr/>
    </dgm:pt>
    <dgm:pt modelId="{2886D6F5-E6B1-C141-A38A-196D397FE837}" type="pres">
      <dgm:prSet presAssocID="{CBFC70E6-432B-E848-92B3-BC8670941590}" presName="rootConnector" presStyleLbl="node2" presStyleIdx="1" presStyleCnt="4"/>
      <dgm:spPr/>
    </dgm:pt>
    <dgm:pt modelId="{77BF2D03-FEA7-D741-9C35-382CD4B48F44}" type="pres">
      <dgm:prSet presAssocID="{CBFC70E6-432B-E848-92B3-BC8670941590}" presName="hierChild4" presStyleCnt="0"/>
      <dgm:spPr/>
    </dgm:pt>
    <dgm:pt modelId="{1CDD7638-26C4-1542-8321-2A8781A1DBB4}" type="pres">
      <dgm:prSet presAssocID="{CBFC70E6-432B-E848-92B3-BC8670941590}" presName="hierChild5" presStyleCnt="0"/>
      <dgm:spPr/>
    </dgm:pt>
    <dgm:pt modelId="{7872416C-7597-E041-85CF-C431C905CF4F}" type="pres">
      <dgm:prSet presAssocID="{93163CD0-AFCC-5246-BBEC-FF86A2CE71E4}" presName="Name37" presStyleLbl="parChTrans1D2" presStyleIdx="2" presStyleCnt="4"/>
      <dgm:spPr/>
    </dgm:pt>
    <dgm:pt modelId="{E5E4A79B-8D5E-6641-BF88-0E78D10924C1}" type="pres">
      <dgm:prSet presAssocID="{C571F86B-E1E0-D74F-9DC6-6E25A0A4255E}" presName="hierRoot2" presStyleCnt="0">
        <dgm:presLayoutVars>
          <dgm:hierBranch val="init"/>
        </dgm:presLayoutVars>
      </dgm:prSet>
      <dgm:spPr/>
    </dgm:pt>
    <dgm:pt modelId="{C39C5E68-E95C-1246-85E9-1AFF09B684B0}" type="pres">
      <dgm:prSet presAssocID="{C571F86B-E1E0-D74F-9DC6-6E25A0A4255E}" presName="rootComposite" presStyleCnt="0"/>
      <dgm:spPr/>
    </dgm:pt>
    <dgm:pt modelId="{A59EF38B-4432-E445-A5FB-97AD7FACAAA6}" type="pres">
      <dgm:prSet presAssocID="{C571F86B-E1E0-D74F-9DC6-6E25A0A4255E}" presName="rootText" presStyleLbl="node2" presStyleIdx="2" presStyleCnt="4">
        <dgm:presLayoutVars>
          <dgm:chPref val="3"/>
        </dgm:presLayoutVars>
      </dgm:prSet>
      <dgm:spPr/>
    </dgm:pt>
    <dgm:pt modelId="{3701739B-8002-904F-BECE-8887AA07A550}" type="pres">
      <dgm:prSet presAssocID="{C571F86B-E1E0-D74F-9DC6-6E25A0A4255E}" presName="rootConnector" presStyleLbl="node2" presStyleIdx="2" presStyleCnt="4"/>
      <dgm:spPr/>
    </dgm:pt>
    <dgm:pt modelId="{1685B4FE-723B-FB49-9ABD-6F60DB7E4072}" type="pres">
      <dgm:prSet presAssocID="{C571F86B-E1E0-D74F-9DC6-6E25A0A4255E}" presName="hierChild4" presStyleCnt="0"/>
      <dgm:spPr/>
    </dgm:pt>
    <dgm:pt modelId="{96EE0EC9-0911-FD40-9CD6-9453EA4D7129}" type="pres">
      <dgm:prSet presAssocID="{C571F86B-E1E0-D74F-9DC6-6E25A0A4255E}" presName="hierChild5" presStyleCnt="0"/>
      <dgm:spPr/>
    </dgm:pt>
    <dgm:pt modelId="{C3621361-778A-254C-9D30-B6B92694B982}" type="pres">
      <dgm:prSet presAssocID="{BD137F46-CD9B-BB4E-A286-5DB9300169D9}" presName="Name37" presStyleLbl="parChTrans1D2" presStyleIdx="3" presStyleCnt="4"/>
      <dgm:spPr/>
    </dgm:pt>
    <dgm:pt modelId="{28CB7E2F-229D-7E40-91D9-479352FAA0AF}" type="pres">
      <dgm:prSet presAssocID="{96E8519C-37E5-054C-ABF0-9BDEBBF2B192}" presName="hierRoot2" presStyleCnt="0">
        <dgm:presLayoutVars>
          <dgm:hierBranch val="init"/>
        </dgm:presLayoutVars>
      </dgm:prSet>
      <dgm:spPr/>
    </dgm:pt>
    <dgm:pt modelId="{8D8DBF78-A334-CC4F-B5EF-941326504A53}" type="pres">
      <dgm:prSet presAssocID="{96E8519C-37E5-054C-ABF0-9BDEBBF2B192}" presName="rootComposite" presStyleCnt="0"/>
      <dgm:spPr/>
    </dgm:pt>
    <dgm:pt modelId="{4AD21EFF-8D51-4640-92FF-F24324FAB47F}" type="pres">
      <dgm:prSet presAssocID="{96E8519C-37E5-054C-ABF0-9BDEBBF2B192}" presName="rootText" presStyleLbl="node2" presStyleIdx="3" presStyleCnt="4">
        <dgm:presLayoutVars>
          <dgm:chPref val="3"/>
        </dgm:presLayoutVars>
      </dgm:prSet>
      <dgm:spPr/>
    </dgm:pt>
    <dgm:pt modelId="{BBABC820-8349-AD4C-BE16-96CF6BDF0700}" type="pres">
      <dgm:prSet presAssocID="{96E8519C-37E5-054C-ABF0-9BDEBBF2B192}" presName="rootConnector" presStyleLbl="node2" presStyleIdx="3" presStyleCnt="4"/>
      <dgm:spPr/>
    </dgm:pt>
    <dgm:pt modelId="{32938918-11FE-9546-A969-D5A4FF52DEBD}" type="pres">
      <dgm:prSet presAssocID="{96E8519C-37E5-054C-ABF0-9BDEBBF2B192}" presName="hierChild4" presStyleCnt="0"/>
      <dgm:spPr/>
    </dgm:pt>
    <dgm:pt modelId="{6CE86D17-3220-9E40-B873-99972AB45C3E}" type="pres">
      <dgm:prSet presAssocID="{96E8519C-37E5-054C-ABF0-9BDEBBF2B192}" presName="hierChild5" presStyleCnt="0"/>
      <dgm:spPr/>
    </dgm:pt>
    <dgm:pt modelId="{52168F65-E676-8A48-AD9A-C92480ED3B60}" type="pres">
      <dgm:prSet presAssocID="{691D29EF-6862-9847-896C-292B0D2A11C0}" presName="hierChild3" presStyleCnt="0"/>
      <dgm:spPr/>
    </dgm:pt>
  </dgm:ptLst>
  <dgm:cxnLst>
    <dgm:cxn modelId="{79752D15-E1FD-5443-B28A-577E9F2B7C09}" srcId="{70912A12-B7D7-854F-89DC-2D3758D24AAE}" destId="{691D29EF-6862-9847-896C-292B0D2A11C0}" srcOrd="0" destOrd="0" parTransId="{191DD2B9-19F1-214E-A023-73207111896A}" sibTransId="{FE2DBAA6-DCFA-4F4A-ADF8-D10B1C6D629C}"/>
    <dgm:cxn modelId="{09CDE71A-4867-B743-9A5E-63CEACF9A597}" type="presOf" srcId="{0C8A9A1E-5352-FB48-A59D-51431F7029BD}" destId="{E4593B63-9D39-D749-96C3-FDAD3F0B6339}" srcOrd="0" destOrd="0" presId="urn:microsoft.com/office/officeart/2005/8/layout/orgChart1"/>
    <dgm:cxn modelId="{2FECDE28-CF56-B749-B791-254CECD330F9}" srcId="{691D29EF-6862-9847-896C-292B0D2A11C0}" destId="{C571F86B-E1E0-D74F-9DC6-6E25A0A4255E}" srcOrd="2" destOrd="0" parTransId="{93163CD0-AFCC-5246-BBEC-FF86A2CE71E4}" sibTransId="{F4E7A0F6-A931-FE44-9CFE-16B44DAFE790}"/>
    <dgm:cxn modelId="{B6220A2B-23E1-1B41-B2E6-9FA0A2AE8579}" type="presOf" srcId="{CBFC70E6-432B-E848-92B3-BC8670941590}" destId="{2886D6F5-E6B1-C141-A38A-196D397FE837}" srcOrd="1" destOrd="0" presId="urn:microsoft.com/office/officeart/2005/8/layout/orgChart1"/>
    <dgm:cxn modelId="{1C79BE2C-02E1-4A4E-BCF4-73DEB1A077A3}" srcId="{691D29EF-6862-9847-896C-292B0D2A11C0}" destId="{CBFC70E6-432B-E848-92B3-BC8670941590}" srcOrd="1" destOrd="0" parTransId="{3E0E22F7-F7A0-3C4D-8625-A88C31AE618F}" sibTransId="{2505EAF6-C98F-8A4A-9870-0D96A98FBFF0}"/>
    <dgm:cxn modelId="{0518F735-CDD1-0E41-BF87-4434BAE46CFE}" type="presOf" srcId="{96E8519C-37E5-054C-ABF0-9BDEBBF2B192}" destId="{BBABC820-8349-AD4C-BE16-96CF6BDF0700}" srcOrd="1" destOrd="0" presId="urn:microsoft.com/office/officeart/2005/8/layout/orgChart1"/>
    <dgm:cxn modelId="{25278139-9008-8346-851D-C287895FD653}" type="presOf" srcId="{54A05BC1-C118-7B45-B360-26AE3700B7B4}" destId="{B82FA778-6517-7F49-8061-CD058DC5AD5E}" srcOrd="0" destOrd="0" presId="urn:microsoft.com/office/officeart/2005/8/layout/orgChart1"/>
    <dgm:cxn modelId="{8C44E55B-4735-5748-99E9-E7CC3CC13471}" srcId="{691D29EF-6862-9847-896C-292B0D2A11C0}" destId="{0C8A9A1E-5352-FB48-A59D-51431F7029BD}" srcOrd="0" destOrd="0" parTransId="{54A05BC1-C118-7B45-B360-26AE3700B7B4}" sibTransId="{6AC0DC02-7E51-B04E-9F1C-EC27C3F8E650}"/>
    <dgm:cxn modelId="{BB75B447-EF92-EB4E-B78C-2EAC9BAF07AF}" type="presOf" srcId="{0C8A9A1E-5352-FB48-A59D-51431F7029BD}" destId="{18032720-649D-2947-97B5-7E9D52FB65BE}" srcOrd="1" destOrd="0" presId="urn:microsoft.com/office/officeart/2005/8/layout/orgChart1"/>
    <dgm:cxn modelId="{580D954A-EAE2-9442-BE3A-C8835D1AC496}" type="presOf" srcId="{BD137F46-CD9B-BB4E-A286-5DB9300169D9}" destId="{C3621361-778A-254C-9D30-B6B92694B982}" srcOrd="0" destOrd="0" presId="urn:microsoft.com/office/officeart/2005/8/layout/orgChart1"/>
    <dgm:cxn modelId="{DE284E4B-9260-4D4D-994A-E0C778BC8B43}" type="presOf" srcId="{691D29EF-6862-9847-896C-292B0D2A11C0}" destId="{A9DCA9A1-AE53-5C46-AA76-B5156125D31B}" srcOrd="1" destOrd="0" presId="urn:microsoft.com/office/officeart/2005/8/layout/orgChart1"/>
    <dgm:cxn modelId="{6EA03771-6A3B-5148-8F95-7F25A0EA2B8F}" type="presOf" srcId="{CBFC70E6-432B-E848-92B3-BC8670941590}" destId="{1C7DF95F-AC04-364A-930C-6B450D8CEA6F}" srcOrd="0" destOrd="0" presId="urn:microsoft.com/office/officeart/2005/8/layout/orgChart1"/>
    <dgm:cxn modelId="{84532295-64E7-FC42-9E5E-5C791EFB9200}" type="presOf" srcId="{96E8519C-37E5-054C-ABF0-9BDEBBF2B192}" destId="{4AD21EFF-8D51-4640-92FF-F24324FAB47F}" srcOrd="0" destOrd="0" presId="urn:microsoft.com/office/officeart/2005/8/layout/orgChart1"/>
    <dgm:cxn modelId="{95F26E9D-F4A5-FF45-9456-EF4100DA561A}" type="presOf" srcId="{93163CD0-AFCC-5246-BBEC-FF86A2CE71E4}" destId="{7872416C-7597-E041-85CF-C431C905CF4F}" srcOrd="0" destOrd="0" presId="urn:microsoft.com/office/officeart/2005/8/layout/orgChart1"/>
    <dgm:cxn modelId="{32F010A2-AB29-3345-8125-00E69B0E8AED}" type="presOf" srcId="{C571F86B-E1E0-D74F-9DC6-6E25A0A4255E}" destId="{A59EF38B-4432-E445-A5FB-97AD7FACAAA6}" srcOrd="0" destOrd="0" presId="urn:microsoft.com/office/officeart/2005/8/layout/orgChart1"/>
    <dgm:cxn modelId="{03517BB0-8B22-E146-92B2-6CD984B42675}" srcId="{691D29EF-6862-9847-896C-292B0D2A11C0}" destId="{96E8519C-37E5-054C-ABF0-9BDEBBF2B192}" srcOrd="3" destOrd="0" parTransId="{BD137F46-CD9B-BB4E-A286-5DB9300169D9}" sibTransId="{8D5F4D2D-AF2F-214B-B7CD-B408A40CC44D}"/>
    <dgm:cxn modelId="{BCB4B9D1-AEBE-B348-9EE3-E28121DF7270}" type="presOf" srcId="{C571F86B-E1E0-D74F-9DC6-6E25A0A4255E}" destId="{3701739B-8002-904F-BECE-8887AA07A550}" srcOrd="1" destOrd="0" presId="urn:microsoft.com/office/officeart/2005/8/layout/orgChart1"/>
    <dgm:cxn modelId="{D49EE0DE-9E40-464F-95B9-2F99067E8D32}" type="presOf" srcId="{3E0E22F7-F7A0-3C4D-8625-A88C31AE618F}" destId="{64A1C4A2-1B11-7F4D-8D17-B7E01AE2625C}" srcOrd="0" destOrd="0" presId="urn:microsoft.com/office/officeart/2005/8/layout/orgChart1"/>
    <dgm:cxn modelId="{B7F260EF-8221-1E42-A684-2B8FCD5E9386}" type="presOf" srcId="{70912A12-B7D7-854F-89DC-2D3758D24AAE}" destId="{B6755E60-0B15-DA49-BDDB-38ACFCF5FF6B}" srcOrd="0" destOrd="0" presId="urn:microsoft.com/office/officeart/2005/8/layout/orgChart1"/>
    <dgm:cxn modelId="{D951C1FB-1F87-E94A-9C46-FD2F803E6374}" type="presOf" srcId="{691D29EF-6862-9847-896C-292B0D2A11C0}" destId="{BE127E49-2B78-164A-9864-433F140FF7BF}" srcOrd="0" destOrd="0" presId="urn:microsoft.com/office/officeart/2005/8/layout/orgChart1"/>
    <dgm:cxn modelId="{5C2270DA-6F98-424F-81DE-4DA7E4D8024A}" type="presParOf" srcId="{B6755E60-0B15-DA49-BDDB-38ACFCF5FF6B}" destId="{5BF9260D-59A7-DA44-8586-446B6319E597}" srcOrd="0" destOrd="0" presId="urn:microsoft.com/office/officeart/2005/8/layout/orgChart1"/>
    <dgm:cxn modelId="{120ACCC8-5910-944E-AFE4-2CE852928BA8}" type="presParOf" srcId="{5BF9260D-59A7-DA44-8586-446B6319E597}" destId="{5B424B7A-9FF1-DF48-98CF-2CFA82659E62}" srcOrd="0" destOrd="0" presId="urn:microsoft.com/office/officeart/2005/8/layout/orgChart1"/>
    <dgm:cxn modelId="{B232A8BB-9423-C54A-B0F6-0AA448A1BA98}" type="presParOf" srcId="{5B424B7A-9FF1-DF48-98CF-2CFA82659E62}" destId="{BE127E49-2B78-164A-9864-433F140FF7BF}" srcOrd="0" destOrd="0" presId="urn:microsoft.com/office/officeart/2005/8/layout/orgChart1"/>
    <dgm:cxn modelId="{38530B09-738A-6549-954D-B7FCDB47EAF5}" type="presParOf" srcId="{5B424B7A-9FF1-DF48-98CF-2CFA82659E62}" destId="{A9DCA9A1-AE53-5C46-AA76-B5156125D31B}" srcOrd="1" destOrd="0" presId="urn:microsoft.com/office/officeart/2005/8/layout/orgChart1"/>
    <dgm:cxn modelId="{E22F68D3-3E83-394E-81B1-6D678CFF50EA}" type="presParOf" srcId="{5BF9260D-59A7-DA44-8586-446B6319E597}" destId="{F3CD7F0C-A6B1-764E-832B-3E01C4C9EB65}" srcOrd="1" destOrd="0" presId="urn:microsoft.com/office/officeart/2005/8/layout/orgChart1"/>
    <dgm:cxn modelId="{D07A8AE6-346A-E74F-B933-91C98722EA45}" type="presParOf" srcId="{F3CD7F0C-A6B1-764E-832B-3E01C4C9EB65}" destId="{B82FA778-6517-7F49-8061-CD058DC5AD5E}" srcOrd="0" destOrd="0" presId="urn:microsoft.com/office/officeart/2005/8/layout/orgChart1"/>
    <dgm:cxn modelId="{684FEEA1-F350-1046-B28A-ED95640A1C8E}" type="presParOf" srcId="{F3CD7F0C-A6B1-764E-832B-3E01C4C9EB65}" destId="{24374C05-A34A-A444-9030-5B806193401C}" srcOrd="1" destOrd="0" presId="urn:microsoft.com/office/officeart/2005/8/layout/orgChart1"/>
    <dgm:cxn modelId="{7B11F5BE-3738-2D41-9069-70DCD929B53B}" type="presParOf" srcId="{24374C05-A34A-A444-9030-5B806193401C}" destId="{6366104D-43FC-9F4B-B1CB-CE6B169D7CD5}" srcOrd="0" destOrd="0" presId="urn:microsoft.com/office/officeart/2005/8/layout/orgChart1"/>
    <dgm:cxn modelId="{5EBF3680-64AF-B846-A5B9-1C9F04B22D6C}" type="presParOf" srcId="{6366104D-43FC-9F4B-B1CB-CE6B169D7CD5}" destId="{E4593B63-9D39-D749-96C3-FDAD3F0B6339}" srcOrd="0" destOrd="0" presId="urn:microsoft.com/office/officeart/2005/8/layout/orgChart1"/>
    <dgm:cxn modelId="{B3596CF6-C063-EE41-BBD2-2F7494A613EA}" type="presParOf" srcId="{6366104D-43FC-9F4B-B1CB-CE6B169D7CD5}" destId="{18032720-649D-2947-97B5-7E9D52FB65BE}" srcOrd="1" destOrd="0" presId="urn:microsoft.com/office/officeart/2005/8/layout/orgChart1"/>
    <dgm:cxn modelId="{D5514C11-8203-F248-B006-C6B9303F6FC6}" type="presParOf" srcId="{24374C05-A34A-A444-9030-5B806193401C}" destId="{3AAFD269-5958-FC4C-A374-8CA4DB176F46}" srcOrd="1" destOrd="0" presId="urn:microsoft.com/office/officeart/2005/8/layout/orgChart1"/>
    <dgm:cxn modelId="{E7F5286A-5E29-F043-8278-659790D865BE}" type="presParOf" srcId="{24374C05-A34A-A444-9030-5B806193401C}" destId="{8EE188EE-F88C-2540-852D-11AD30BA5E16}" srcOrd="2" destOrd="0" presId="urn:microsoft.com/office/officeart/2005/8/layout/orgChart1"/>
    <dgm:cxn modelId="{2D992326-4CE0-DC4E-A45C-463F42DD1F3B}" type="presParOf" srcId="{F3CD7F0C-A6B1-764E-832B-3E01C4C9EB65}" destId="{64A1C4A2-1B11-7F4D-8D17-B7E01AE2625C}" srcOrd="2" destOrd="0" presId="urn:microsoft.com/office/officeart/2005/8/layout/orgChart1"/>
    <dgm:cxn modelId="{4A0C1E0A-44E4-1547-A2FF-9E12A90B1621}" type="presParOf" srcId="{F3CD7F0C-A6B1-764E-832B-3E01C4C9EB65}" destId="{76E6F8A7-8744-5D4F-88BA-E7BAE92B4EF9}" srcOrd="3" destOrd="0" presId="urn:microsoft.com/office/officeart/2005/8/layout/orgChart1"/>
    <dgm:cxn modelId="{D940AE1C-5141-CC45-8613-300ADD2AA24B}" type="presParOf" srcId="{76E6F8A7-8744-5D4F-88BA-E7BAE92B4EF9}" destId="{B0D221FE-9353-CD4B-820F-DAB41B914B9E}" srcOrd="0" destOrd="0" presId="urn:microsoft.com/office/officeart/2005/8/layout/orgChart1"/>
    <dgm:cxn modelId="{8AE62E46-4A86-0646-8BED-65C453F01E97}" type="presParOf" srcId="{B0D221FE-9353-CD4B-820F-DAB41B914B9E}" destId="{1C7DF95F-AC04-364A-930C-6B450D8CEA6F}" srcOrd="0" destOrd="0" presId="urn:microsoft.com/office/officeart/2005/8/layout/orgChart1"/>
    <dgm:cxn modelId="{4C9558DF-6711-6B4B-9CB2-5894F1BBB2E1}" type="presParOf" srcId="{B0D221FE-9353-CD4B-820F-DAB41B914B9E}" destId="{2886D6F5-E6B1-C141-A38A-196D397FE837}" srcOrd="1" destOrd="0" presId="urn:microsoft.com/office/officeart/2005/8/layout/orgChart1"/>
    <dgm:cxn modelId="{C9E591AB-A1CD-514B-91D8-F1F56E27AB03}" type="presParOf" srcId="{76E6F8A7-8744-5D4F-88BA-E7BAE92B4EF9}" destId="{77BF2D03-FEA7-D741-9C35-382CD4B48F44}" srcOrd="1" destOrd="0" presId="urn:microsoft.com/office/officeart/2005/8/layout/orgChart1"/>
    <dgm:cxn modelId="{D8E44AA8-49F7-7D49-850E-903FF4C58DC8}" type="presParOf" srcId="{76E6F8A7-8744-5D4F-88BA-E7BAE92B4EF9}" destId="{1CDD7638-26C4-1542-8321-2A8781A1DBB4}" srcOrd="2" destOrd="0" presId="urn:microsoft.com/office/officeart/2005/8/layout/orgChart1"/>
    <dgm:cxn modelId="{D3B821E7-4FAA-F444-9854-B90E03ED8579}" type="presParOf" srcId="{F3CD7F0C-A6B1-764E-832B-3E01C4C9EB65}" destId="{7872416C-7597-E041-85CF-C431C905CF4F}" srcOrd="4" destOrd="0" presId="urn:microsoft.com/office/officeart/2005/8/layout/orgChart1"/>
    <dgm:cxn modelId="{B589A426-7964-D244-AA66-236120281185}" type="presParOf" srcId="{F3CD7F0C-A6B1-764E-832B-3E01C4C9EB65}" destId="{E5E4A79B-8D5E-6641-BF88-0E78D10924C1}" srcOrd="5" destOrd="0" presId="urn:microsoft.com/office/officeart/2005/8/layout/orgChart1"/>
    <dgm:cxn modelId="{DF516FD2-DA9D-6B4A-961E-5181A3EC62EB}" type="presParOf" srcId="{E5E4A79B-8D5E-6641-BF88-0E78D10924C1}" destId="{C39C5E68-E95C-1246-85E9-1AFF09B684B0}" srcOrd="0" destOrd="0" presId="urn:microsoft.com/office/officeart/2005/8/layout/orgChart1"/>
    <dgm:cxn modelId="{1693E47F-4A5C-E74B-813F-3B24AF3E6C85}" type="presParOf" srcId="{C39C5E68-E95C-1246-85E9-1AFF09B684B0}" destId="{A59EF38B-4432-E445-A5FB-97AD7FACAAA6}" srcOrd="0" destOrd="0" presId="urn:microsoft.com/office/officeart/2005/8/layout/orgChart1"/>
    <dgm:cxn modelId="{4A0C10C6-AA4F-4C42-94D7-3FF46777FBE1}" type="presParOf" srcId="{C39C5E68-E95C-1246-85E9-1AFF09B684B0}" destId="{3701739B-8002-904F-BECE-8887AA07A550}" srcOrd="1" destOrd="0" presId="urn:microsoft.com/office/officeart/2005/8/layout/orgChart1"/>
    <dgm:cxn modelId="{0B74E2F4-AAA4-C945-9B32-CAC144329F4A}" type="presParOf" srcId="{E5E4A79B-8D5E-6641-BF88-0E78D10924C1}" destId="{1685B4FE-723B-FB49-9ABD-6F60DB7E4072}" srcOrd="1" destOrd="0" presId="urn:microsoft.com/office/officeart/2005/8/layout/orgChart1"/>
    <dgm:cxn modelId="{1F54F350-09D2-6742-ACAC-D450B03D8EFB}" type="presParOf" srcId="{E5E4A79B-8D5E-6641-BF88-0E78D10924C1}" destId="{96EE0EC9-0911-FD40-9CD6-9453EA4D7129}" srcOrd="2" destOrd="0" presId="urn:microsoft.com/office/officeart/2005/8/layout/orgChart1"/>
    <dgm:cxn modelId="{F6CD58BC-F7EA-D649-B460-F4B457A21578}" type="presParOf" srcId="{F3CD7F0C-A6B1-764E-832B-3E01C4C9EB65}" destId="{C3621361-778A-254C-9D30-B6B92694B982}" srcOrd="6" destOrd="0" presId="urn:microsoft.com/office/officeart/2005/8/layout/orgChart1"/>
    <dgm:cxn modelId="{219C9EB9-BBC6-AB48-B852-D41EFF30E48A}" type="presParOf" srcId="{F3CD7F0C-A6B1-764E-832B-3E01C4C9EB65}" destId="{28CB7E2F-229D-7E40-91D9-479352FAA0AF}" srcOrd="7" destOrd="0" presId="urn:microsoft.com/office/officeart/2005/8/layout/orgChart1"/>
    <dgm:cxn modelId="{A1349B72-FE93-0A4D-B922-6EFC68B6CDA8}" type="presParOf" srcId="{28CB7E2F-229D-7E40-91D9-479352FAA0AF}" destId="{8D8DBF78-A334-CC4F-B5EF-941326504A53}" srcOrd="0" destOrd="0" presId="urn:microsoft.com/office/officeart/2005/8/layout/orgChart1"/>
    <dgm:cxn modelId="{B5FF413A-4775-1149-AEB1-93962627A590}" type="presParOf" srcId="{8D8DBF78-A334-CC4F-B5EF-941326504A53}" destId="{4AD21EFF-8D51-4640-92FF-F24324FAB47F}" srcOrd="0" destOrd="0" presId="urn:microsoft.com/office/officeart/2005/8/layout/orgChart1"/>
    <dgm:cxn modelId="{15E68C20-22B9-004E-A008-EF16FD0616DC}" type="presParOf" srcId="{8D8DBF78-A334-CC4F-B5EF-941326504A53}" destId="{BBABC820-8349-AD4C-BE16-96CF6BDF0700}" srcOrd="1" destOrd="0" presId="urn:microsoft.com/office/officeart/2005/8/layout/orgChart1"/>
    <dgm:cxn modelId="{6EC088EF-4CF0-344B-8DED-1A3BE082668A}" type="presParOf" srcId="{28CB7E2F-229D-7E40-91D9-479352FAA0AF}" destId="{32938918-11FE-9546-A969-D5A4FF52DEBD}" srcOrd="1" destOrd="0" presId="urn:microsoft.com/office/officeart/2005/8/layout/orgChart1"/>
    <dgm:cxn modelId="{6238C760-A4FD-AC4A-8E98-088AF8AB940F}" type="presParOf" srcId="{28CB7E2F-229D-7E40-91D9-479352FAA0AF}" destId="{6CE86D17-3220-9E40-B873-99972AB45C3E}" srcOrd="2" destOrd="0" presId="urn:microsoft.com/office/officeart/2005/8/layout/orgChart1"/>
    <dgm:cxn modelId="{41DCCD3C-5024-AB42-97F1-6A1166664BD7}" type="presParOf" srcId="{5BF9260D-59A7-DA44-8586-446B6319E597}" destId="{52168F65-E676-8A48-AD9A-C92480ED3B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D18030-8B81-A549-B80E-933E8705F8C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8C557-6FC4-A04A-996E-D3F7A1DFD393}">
      <dgm:prSet custT="1"/>
      <dgm:spPr/>
      <dgm:t>
        <a:bodyPr/>
        <a:lstStyle/>
        <a:p>
          <a:r>
            <a:rPr lang="en-US" sz="1400" dirty="0"/>
            <a:t>Given the trained model, at each timestamp, we have access to the prediction (expected) and true values.</a:t>
          </a:r>
        </a:p>
      </dgm:t>
    </dgm:pt>
    <dgm:pt modelId="{1C560ED8-C029-9144-BA88-F7E784038FEB}" type="parTrans" cxnId="{1D8F7BAC-A608-3541-BB29-4402AA175E3D}">
      <dgm:prSet/>
      <dgm:spPr/>
      <dgm:t>
        <a:bodyPr/>
        <a:lstStyle/>
        <a:p>
          <a:endParaRPr lang="en-US"/>
        </a:p>
      </dgm:t>
    </dgm:pt>
    <dgm:pt modelId="{02C25BE4-BB4C-494E-B716-704789397369}" type="sibTrans" cxnId="{1D8F7BAC-A608-3541-BB29-4402AA175E3D}">
      <dgm:prSet/>
      <dgm:spPr/>
      <dgm:t>
        <a:bodyPr/>
        <a:lstStyle/>
        <a:p>
          <a:endParaRPr lang="en-US"/>
        </a:p>
      </dgm:t>
    </dgm:pt>
    <dgm:pt modelId="{AA8B96B7-738A-F943-93A3-17697FEE8112}">
      <dgm:prSet/>
      <dgm:spPr/>
      <dgm:t>
        <a:bodyPr/>
        <a:lstStyle/>
        <a:p>
          <a:r>
            <a:rPr lang="en-US"/>
            <a:t>Localize the event</a:t>
          </a:r>
        </a:p>
      </dgm:t>
    </dgm:pt>
    <dgm:pt modelId="{BDF1C121-4962-D34E-A9B9-1CBE2231D7C8}" type="parTrans" cxnId="{442F9ED3-51D1-8448-AD18-8D3BEE1D8086}">
      <dgm:prSet/>
      <dgm:spPr/>
      <dgm:t>
        <a:bodyPr/>
        <a:lstStyle/>
        <a:p>
          <a:endParaRPr lang="en-US"/>
        </a:p>
      </dgm:t>
    </dgm:pt>
    <dgm:pt modelId="{8CD94756-60E7-B04C-8E82-3F0BD82B5522}" type="sibTrans" cxnId="{442F9ED3-51D1-8448-AD18-8D3BEE1D8086}">
      <dgm:prSet/>
      <dgm:spPr/>
      <dgm:t>
        <a:bodyPr/>
        <a:lstStyle/>
        <a:p>
          <a:endParaRPr lang="en-US"/>
        </a:p>
      </dgm:t>
    </dgm:pt>
    <dgm:pt modelId="{D8BC229A-6D9D-6648-9927-4E3104DEB5FD}">
      <dgm:prSet/>
      <dgm:spPr/>
      <dgm:t>
        <a:bodyPr/>
        <a:lstStyle/>
        <a:p>
          <a:r>
            <a:rPr lang="en-US" dirty="0"/>
            <a:t>Compute the absolute error for this sensor: |predicted value – true value|</a:t>
          </a:r>
        </a:p>
      </dgm:t>
    </dgm:pt>
    <dgm:pt modelId="{4C86B0AC-3E48-374A-9612-241D23389E6C}" type="parTrans" cxnId="{EBA066D9-677D-FE4E-8989-56FF6B1A023A}">
      <dgm:prSet/>
      <dgm:spPr/>
      <dgm:t>
        <a:bodyPr/>
        <a:lstStyle/>
        <a:p>
          <a:endParaRPr lang="en-US"/>
        </a:p>
      </dgm:t>
    </dgm:pt>
    <dgm:pt modelId="{4C5D0494-D205-2F43-88AA-0FD1E4467055}" type="sibTrans" cxnId="{EBA066D9-677D-FE4E-8989-56FF6B1A023A}">
      <dgm:prSet/>
      <dgm:spPr/>
      <dgm:t>
        <a:bodyPr/>
        <a:lstStyle/>
        <a:p>
          <a:endParaRPr lang="en-US"/>
        </a:p>
      </dgm:t>
    </dgm:pt>
    <dgm:pt modelId="{7214D1BB-501E-E444-B506-ACA05456F86A}">
      <dgm:prSet/>
      <dgm:spPr/>
      <dgm:t>
        <a:bodyPr/>
        <a:lstStyle/>
        <a:p>
          <a:r>
            <a:rPr lang="en-US" dirty="0"/>
            <a:t>Using these values as “features” to train a classification ML model</a:t>
          </a:r>
        </a:p>
      </dgm:t>
    </dgm:pt>
    <dgm:pt modelId="{DE30CB9F-AD6F-A84D-B335-102EFFC602A5}" type="parTrans" cxnId="{DCBB04EE-7B37-864F-B99E-89418FDFE839}">
      <dgm:prSet/>
      <dgm:spPr/>
      <dgm:t>
        <a:bodyPr/>
        <a:lstStyle/>
        <a:p>
          <a:endParaRPr lang="en-US"/>
        </a:p>
      </dgm:t>
    </dgm:pt>
    <dgm:pt modelId="{791388FD-0706-2E46-927C-D0B658A856E1}" type="sibTrans" cxnId="{DCBB04EE-7B37-864F-B99E-89418FDFE839}">
      <dgm:prSet/>
      <dgm:spPr/>
      <dgm:t>
        <a:bodyPr/>
        <a:lstStyle/>
        <a:p>
          <a:endParaRPr lang="en-US"/>
        </a:p>
      </dgm:t>
    </dgm:pt>
    <dgm:pt modelId="{9CFDCDA4-FB74-AB44-BA0C-45961E001411}" type="pres">
      <dgm:prSet presAssocID="{FAD18030-8B81-A549-B80E-933E8705F8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196CA4-1125-8140-82E3-7FE45BFED5F1}" type="pres">
      <dgm:prSet presAssocID="{9EB8C557-6FC4-A04A-996E-D3F7A1DFD393}" presName="root" presStyleCnt="0"/>
      <dgm:spPr/>
    </dgm:pt>
    <dgm:pt modelId="{8CF13149-5E98-A844-ABA0-01306E57EE11}" type="pres">
      <dgm:prSet presAssocID="{9EB8C557-6FC4-A04A-996E-D3F7A1DFD393}" presName="rootComposite" presStyleCnt="0"/>
      <dgm:spPr/>
    </dgm:pt>
    <dgm:pt modelId="{332D61D4-CE00-2144-9A9A-E9AD7FE36116}" type="pres">
      <dgm:prSet presAssocID="{9EB8C557-6FC4-A04A-996E-D3F7A1DFD393}" presName="rootText" presStyleLbl="node1" presStyleIdx="0" presStyleCnt="1" custScaleX="405120"/>
      <dgm:spPr/>
    </dgm:pt>
    <dgm:pt modelId="{C5897E39-BC24-D54E-996E-1CDDEDA23CFB}" type="pres">
      <dgm:prSet presAssocID="{9EB8C557-6FC4-A04A-996E-D3F7A1DFD393}" presName="rootConnector" presStyleLbl="node1" presStyleIdx="0" presStyleCnt="1"/>
      <dgm:spPr/>
    </dgm:pt>
    <dgm:pt modelId="{E0684418-7ED4-F14F-BA66-EF22D634AEB8}" type="pres">
      <dgm:prSet presAssocID="{9EB8C557-6FC4-A04A-996E-D3F7A1DFD393}" presName="childShape" presStyleCnt="0"/>
      <dgm:spPr/>
    </dgm:pt>
    <dgm:pt modelId="{856970EA-FA5B-204D-A885-0F634955474F}" type="pres">
      <dgm:prSet presAssocID="{BDF1C121-4962-D34E-A9B9-1CBE2231D7C8}" presName="Name13" presStyleLbl="parChTrans1D2" presStyleIdx="0" presStyleCnt="3"/>
      <dgm:spPr/>
    </dgm:pt>
    <dgm:pt modelId="{E897E864-41D6-BA4F-BB0C-7ACB63FF9C18}" type="pres">
      <dgm:prSet presAssocID="{AA8B96B7-738A-F943-93A3-17697FEE8112}" presName="childText" presStyleLbl="bgAcc1" presStyleIdx="0" presStyleCnt="3" custScaleX="213276">
        <dgm:presLayoutVars>
          <dgm:bulletEnabled val="1"/>
        </dgm:presLayoutVars>
      </dgm:prSet>
      <dgm:spPr/>
    </dgm:pt>
    <dgm:pt modelId="{9DDD9704-0ABA-2B4C-BDB9-EF45D269ABDE}" type="pres">
      <dgm:prSet presAssocID="{4C86B0AC-3E48-374A-9612-241D23389E6C}" presName="Name13" presStyleLbl="parChTrans1D2" presStyleIdx="1" presStyleCnt="3"/>
      <dgm:spPr/>
    </dgm:pt>
    <dgm:pt modelId="{71F55C9D-BA4F-B54C-BA18-844C0F91D95D}" type="pres">
      <dgm:prSet presAssocID="{D8BC229A-6D9D-6648-9927-4E3104DEB5FD}" presName="childText" presStyleLbl="bgAcc1" presStyleIdx="1" presStyleCnt="3" custScaleX="213276">
        <dgm:presLayoutVars>
          <dgm:bulletEnabled val="1"/>
        </dgm:presLayoutVars>
      </dgm:prSet>
      <dgm:spPr/>
    </dgm:pt>
    <dgm:pt modelId="{22EF5D6D-248A-AB45-9C18-19E3EC7BAEBC}" type="pres">
      <dgm:prSet presAssocID="{DE30CB9F-AD6F-A84D-B335-102EFFC602A5}" presName="Name13" presStyleLbl="parChTrans1D2" presStyleIdx="2" presStyleCnt="3"/>
      <dgm:spPr/>
    </dgm:pt>
    <dgm:pt modelId="{D665AD93-0A85-0A46-BD0A-7D61D5791F8C}" type="pres">
      <dgm:prSet presAssocID="{7214D1BB-501E-E444-B506-ACA05456F86A}" presName="childText" presStyleLbl="bgAcc1" presStyleIdx="2" presStyleCnt="3" custScaleX="213276">
        <dgm:presLayoutVars>
          <dgm:bulletEnabled val="1"/>
        </dgm:presLayoutVars>
      </dgm:prSet>
      <dgm:spPr/>
    </dgm:pt>
  </dgm:ptLst>
  <dgm:cxnLst>
    <dgm:cxn modelId="{92FCB916-6698-5C47-BE17-803C6F2968CB}" type="presOf" srcId="{AA8B96B7-738A-F943-93A3-17697FEE8112}" destId="{E897E864-41D6-BA4F-BB0C-7ACB63FF9C18}" srcOrd="0" destOrd="0" presId="urn:microsoft.com/office/officeart/2005/8/layout/hierarchy3"/>
    <dgm:cxn modelId="{3E87B389-4B39-6348-9B87-D7E9DFF34FAC}" type="presOf" srcId="{D8BC229A-6D9D-6648-9927-4E3104DEB5FD}" destId="{71F55C9D-BA4F-B54C-BA18-844C0F91D95D}" srcOrd="0" destOrd="0" presId="urn:microsoft.com/office/officeart/2005/8/layout/hierarchy3"/>
    <dgm:cxn modelId="{AA2C0B93-D4D6-F04C-9A6F-DAB4D43C488B}" type="presOf" srcId="{BDF1C121-4962-D34E-A9B9-1CBE2231D7C8}" destId="{856970EA-FA5B-204D-A885-0F634955474F}" srcOrd="0" destOrd="0" presId="urn:microsoft.com/office/officeart/2005/8/layout/hierarchy3"/>
    <dgm:cxn modelId="{294E76A2-8BDA-724C-BA27-32385A8CF919}" type="presOf" srcId="{7214D1BB-501E-E444-B506-ACA05456F86A}" destId="{D665AD93-0A85-0A46-BD0A-7D61D5791F8C}" srcOrd="0" destOrd="0" presId="urn:microsoft.com/office/officeart/2005/8/layout/hierarchy3"/>
    <dgm:cxn modelId="{1D8F7BAC-A608-3541-BB29-4402AA175E3D}" srcId="{FAD18030-8B81-A549-B80E-933E8705F8C6}" destId="{9EB8C557-6FC4-A04A-996E-D3F7A1DFD393}" srcOrd="0" destOrd="0" parTransId="{1C560ED8-C029-9144-BA88-F7E784038FEB}" sibTransId="{02C25BE4-BB4C-494E-B716-704789397369}"/>
    <dgm:cxn modelId="{B355A9BA-12C8-A543-8AFF-74D9C423B257}" type="presOf" srcId="{9EB8C557-6FC4-A04A-996E-D3F7A1DFD393}" destId="{C5897E39-BC24-D54E-996E-1CDDEDA23CFB}" srcOrd="1" destOrd="0" presId="urn:microsoft.com/office/officeart/2005/8/layout/hierarchy3"/>
    <dgm:cxn modelId="{754FCBBD-EC61-DA43-8CF3-F0453E932D25}" type="presOf" srcId="{FAD18030-8B81-A549-B80E-933E8705F8C6}" destId="{9CFDCDA4-FB74-AB44-BA0C-45961E001411}" srcOrd="0" destOrd="0" presId="urn:microsoft.com/office/officeart/2005/8/layout/hierarchy3"/>
    <dgm:cxn modelId="{C622CFCA-CF97-1040-A3C2-E26322C2A9EB}" type="presOf" srcId="{DE30CB9F-AD6F-A84D-B335-102EFFC602A5}" destId="{22EF5D6D-248A-AB45-9C18-19E3EC7BAEBC}" srcOrd="0" destOrd="0" presId="urn:microsoft.com/office/officeart/2005/8/layout/hierarchy3"/>
    <dgm:cxn modelId="{442F9ED3-51D1-8448-AD18-8D3BEE1D8086}" srcId="{9EB8C557-6FC4-A04A-996E-D3F7A1DFD393}" destId="{AA8B96B7-738A-F943-93A3-17697FEE8112}" srcOrd="0" destOrd="0" parTransId="{BDF1C121-4962-D34E-A9B9-1CBE2231D7C8}" sibTransId="{8CD94756-60E7-B04C-8E82-3F0BD82B5522}"/>
    <dgm:cxn modelId="{EBA066D9-677D-FE4E-8989-56FF6B1A023A}" srcId="{9EB8C557-6FC4-A04A-996E-D3F7A1DFD393}" destId="{D8BC229A-6D9D-6648-9927-4E3104DEB5FD}" srcOrd="1" destOrd="0" parTransId="{4C86B0AC-3E48-374A-9612-241D23389E6C}" sibTransId="{4C5D0494-D205-2F43-88AA-0FD1E4467055}"/>
    <dgm:cxn modelId="{B17C65E3-B01F-F44E-8613-974AF489DCC6}" type="presOf" srcId="{9EB8C557-6FC4-A04A-996E-D3F7A1DFD393}" destId="{332D61D4-CE00-2144-9A9A-E9AD7FE36116}" srcOrd="0" destOrd="0" presId="urn:microsoft.com/office/officeart/2005/8/layout/hierarchy3"/>
    <dgm:cxn modelId="{BCCCF7EA-73EF-BD46-A10F-BA284B99C7D6}" type="presOf" srcId="{4C86B0AC-3E48-374A-9612-241D23389E6C}" destId="{9DDD9704-0ABA-2B4C-BDB9-EF45D269ABDE}" srcOrd="0" destOrd="0" presId="urn:microsoft.com/office/officeart/2005/8/layout/hierarchy3"/>
    <dgm:cxn modelId="{DCBB04EE-7B37-864F-B99E-89418FDFE839}" srcId="{9EB8C557-6FC4-A04A-996E-D3F7A1DFD393}" destId="{7214D1BB-501E-E444-B506-ACA05456F86A}" srcOrd="2" destOrd="0" parTransId="{DE30CB9F-AD6F-A84D-B335-102EFFC602A5}" sibTransId="{791388FD-0706-2E46-927C-D0B658A856E1}"/>
    <dgm:cxn modelId="{AC637944-564E-C148-8EBA-43C0B6B8E874}" type="presParOf" srcId="{9CFDCDA4-FB74-AB44-BA0C-45961E001411}" destId="{EE196CA4-1125-8140-82E3-7FE45BFED5F1}" srcOrd="0" destOrd="0" presId="urn:microsoft.com/office/officeart/2005/8/layout/hierarchy3"/>
    <dgm:cxn modelId="{6D0E48F8-38ED-2348-AC64-ED93F11079F7}" type="presParOf" srcId="{EE196CA4-1125-8140-82E3-7FE45BFED5F1}" destId="{8CF13149-5E98-A844-ABA0-01306E57EE11}" srcOrd="0" destOrd="0" presId="urn:microsoft.com/office/officeart/2005/8/layout/hierarchy3"/>
    <dgm:cxn modelId="{61F673A6-A2E8-5D46-98E7-7FFF0F40F0B4}" type="presParOf" srcId="{8CF13149-5E98-A844-ABA0-01306E57EE11}" destId="{332D61D4-CE00-2144-9A9A-E9AD7FE36116}" srcOrd="0" destOrd="0" presId="urn:microsoft.com/office/officeart/2005/8/layout/hierarchy3"/>
    <dgm:cxn modelId="{338B944A-6AC8-274E-BCB6-0ADFD3DBEA93}" type="presParOf" srcId="{8CF13149-5E98-A844-ABA0-01306E57EE11}" destId="{C5897E39-BC24-D54E-996E-1CDDEDA23CFB}" srcOrd="1" destOrd="0" presId="urn:microsoft.com/office/officeart/2005/8/layout/hierarchy3"/>
    <dgm:cxn modelId="{B2E776AF-4C8F-8E48-B51A-E327E3887717}" type="presParOf" srcId="{EE196CA4-1125-8140-82E3-7FE45BFED5F1}" destId="{E0684418-7ED4-F14F-BA66-EF22D634AEB8}" srcOrd="1" destOrd="0" presId="urn:microsoft.com/office/officeart/2005/8/layout/hierarchy3"/>
    <dgm:cxn modelId="{28346CCF-6602-464F-90F7-8E36C31C9ED7}" type="presParOf" srcId="{E0684418-7ED4-F14F-BA66-EF22D634AEB8}" destId="{856970EA-FA5B-204D-A885-0F634955474F}" srcOrd="0" destOrd="0" presId="urn:microsoft.com/office/officeart/2005/8/layout/hierarchy3"/>
    <dgm:cxn modelId="{BBCED5DC-1EE8-F044-B08C-C61EAC180712}" type="presParOf" srcId="{E0684418-7ED4-F14F-BA66-EF22D634AEB8}" destId="{E897E864-41D6-BA4F-BB0C-7ACB63FF9C18}" srcOrd="1" destOrd="0" presId="urn:microsoft.com/office/officeart/2005/8/layout/hierarchy3"/>
    <dgm:cxn modelId="{4B2D6F0F-51CF-A344-8AFF-7B33998CEC8B}" type="presParOf" srcId="{E0684418-7ED4-F14F-BA66-EF22D634AEB8}" destId="{9DDD9704-0ABA-2B4C-BDB9-EF45D269ABDE}" srcOrd="2" destOrd="0" presId="urn:microsoft.com/office/officeart/2005/8/layout/hierarchy3"/>
    <dgm:cxn modelId="{062DE0EB-E9DC-D846-821C-4D5B87FAB6ED}" type="presParOf" srcId="{E0684418-7ED4-F14F-BA66-EF22D634AEB8}" destId="{71F55C9D-BA4F-B54C-BA18-844C0F91D95D}" srcOrd="3" destOrd="0" presId="urn:microsoft.com/office/officeart/2005/8/layout/hierarchy3"/>
    <dgm:cxn modelId="{F786F530-C32C-EA4E-8B55-190320FC924C}" type="presParOf" srcId="{E0684418-7ED4-F14F-BA66-EF22D634AEB8}" destId="{22EF5D6D-248A-AB45-9C18-19E3EC7BAEBC}" srcOrd="4" destOrd="0" presId="urn:microsoft.com/office/officeart/2005/8/layout/hierarchy3"/>
    <dgm:cxn modelId="{55AB8E70-2B61-404A-9C34-E808DD5E80A1}" type="presParOf" srcId="{E0684418-7ED4-F14F-BA66-EF22D634AEB8}" destId="{D665AD93-0A85-0A46-BD0A-7D61D5791F8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4BF95-60F6-4F48-9B76-7A57F1812917}">
      <dsp:nvSpPr>
        <dsp:cNvPr id="0" name=""/>
        <dsp:cNvSpPr/>
      </dsp:nvSpPr>
      <dsp:spPr>
        <a:xfrm>
          <a:off x="634008" y="1067"/>
          <a:ext cx="1476387" cy="452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Attack surface and vulnerabilities</a:t>
          </a:r>
          <a:endParaRPr lang="en-US" sz="1200" kern="1200" dirty="0"/>
        </a:p>
      </dsp:txBody>
      <dsp:txXfrm>
        <a:off x="647266" y="14325"/>
        <a:ext cx="1449871" cy="426136"/>
      </dsp:txXfrm>
    </dsp:sp>
    <dsp:sp modelId="{B8D170A3-E671-BC45-94C3-DE9FC724CFC5}">
      <dsp:nvSpPr>
        <dsp:cNvPr id="0" name=""/>
        <dsp:cNvSpPr/>
      </dsp:nvSpPr>
      <dsp:spPr>
        <a:xfrm>
          <a:off x="781647" y="453719"/>
          <a:ext cx="147638" cy="339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489"/>
              </a:lnTo>
              <a:lnTo>
                <a:pt x="147638" y="3394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597D7-6B05-1B41-ACBC-CDE6F508C3C9}">
      <dsp:nvSpPr>
        <dsp:cNvPr id="0" name=""/>
        <dsp:cNvSpPr/>
      </dsp:nvSpPr>
      <dsp:spPr>
        <a:xfrm>
          <a:off x="929285" y="566882"/>
          <a:ext cx="1456351" cy="452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Device level vulnerabilities</a:t>
          </a:r>
        </a:p>
      </dsp:txBody>
      <dsp:txXfrm>
        <a:off x="942543" y="580140"/>
        <a:ext cx="1429835" cy="426136"/>
      </dsp:txXfrm>
    </dsp:sp>
    <dsp:sp modelId="{793BD41E-7501-6C4E-BF9C-979079978EA2}">
      <dsp:nvSpPr>
        <dsp:cNvPr id="0" name=""/>
        <dsp:cNvSpPr/>
      </dsp:nvSpPr>
      <dsp:spPr>
        <a:xfrm>
          <a:off x="781647" y="453719"/>
          <a:ext cx="147638" cy="905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304"/>
              </a:lnTo>
              <a:lnTo>
                <a:pt x="147638" y="9053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9713D-9921-034F-A699-45ECCC5A3900}">
      <dsp:nvSpPr>
        <dsp:cNvPr id="0" name=""/>
        <dsp:cNvSpPr/>
      </dsp:nvSpPr>
      <dsp:spPr>
        <a:xfrm>
          <a:off x="929285" y="1132697"/>
          <a:ext cx="1456351" cy="452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Network vulnerabilities</a:t>
          </a:r>
        </a:p>
      </dsp:txBody>
      <dsp:txXfrm>
        <a:off x="942543" y="1145955"/>
        <a:ext cx="1429835" cy="426136"/>
      </dsp:txXfrm>
    </dsp:sp>
    <dsp:sp modelId="{6DB6AB01-92F8-FE42-BEE2-DA86172D6A64}">
      <dsp:nvSpPr>
        <dsp:cNvPr id="0" name=""/>
        <dsp:cNvSpPr/>
      </dsp:nvSpPr>
      <dsp:spPr>
        <a:xfrm>
          <a:off x="781647" y="453719"/>
          <a:ext cx="147638" cy="1471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1119"/>
              </a:lnTo>
              <a:lnTo>
                <a:pt x="147638" y="14711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B11B9-ED8B-754B-80FA-39837C87E918}">
      <dsp:nvSpPr>
        <dsp:cNvPr id="0" name=""/>
        <dsp:cNvSpPr/>
      </dsp:nvSpPr>
      <dsp:spPr>
        <a:xfrm>
          <a:off x="929285" y="1698513"/>
          <a:ext cx="1456351" cy="452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System vulnerabilities</a:t>
          </a:r>
        </a:p>
      </dsp:txBody>
      <dsp:txXfrm>
        <a:off x="942543" y="1711771"/>
        <a:ext cx="1429835" cy="426136"/>
      </dsp:txXfrm>
    </dsp:sp>
    <dsp:sp modelId="{1614284C-668A-2D41-A6FE-EC02592761F6}">
      <dsp:nvSpPr>
        <dsp:cNvPr id="0" name=""/>
        <dsp:cNvSpPr/>
      </dsp:nvSpPr>
      <dsp:spPr>
        <a:xfrm>
          <a:off x="781647" y="453719"/>
          <a:ext cx="147638" cy="2036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6934"/>
              </a:lnTo>
              <a:lnTo>
                <a:pt x="147638" y="20369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B2CF2-2130-CB47-B26C-11ABB9453EC5}">
      <dsp:nvSpPr>
        <dsp:cNvPr id="0" name=""/>
        <dsp:cNvSpPr/>
      </dsp:nvSpPr>
      <dsp:spPr>
        <a:xfrm>
          <a:off x="929285" y="2264328"/>
          <a:ext cx="1456351" cy="452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Known vulnerabilities</a:t>
          </a:r>
        </a:p>
      </dsp:txBody>
      <dsp:txXfrm>
        <a:off x="942543" y="2277586"/>
        <a:ext cx="1429835" cy="426136"/>
      </dsp:txXfrm>
    </dsp:sp>
    <dsp:sp modelId="{CD61355F-9680-BC49-BD95-97BBCA4E9BE2}">
      <dsp:nvSpPr>
        <dsp:cNvPr id="0" name=""/>
        <dsp:cNvSpPr/>
      </dsp:nvSpPr>
      <dsp:spPr>
        <a:xfrm>
          <a:off x="781647" y="453719"/>
          <a:ext cx="147638" cy="2602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2749"/>
              </a:lnTo>
              <a:lnTo>
                <a:pt x="147638" y="26027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61E6B-575D-4B40-9E2B-A30AF3C8FB42}">
      <dsp:nvSpPr>
        <dsp:cNvPr id="0" name=""/>
        <dsp:cNvSpPr/>
      </dsp:nvSpPr>
      <dsp:spPr>
        <a:xfrm>
          <a:off x="929285" y="2830143"/>
          <a:ext cx="1456351" cy="452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Unknown vulnerabilities</a:t>
          </a:r>
        </a:p>
      </dsp:txBody>
      <dsp:txXfrm>
        <a:off x="942543" y="2843401"/>
        <a:ext cx="1429835" cy="426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DA860-F1DD-E64A-81D9-A6602125D423}">
      <dsp:nvSpPr>
        <dsp:cNvPr id="0" name=""/>
        <dsp:cNvSpPr/>
      </dsp:nvSpPr>
      <dsp:spPr>
        <a:xfrm>
          <a:off x="183314" y="469"/>
          <a:ext cx="2361068" cy="56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Real time anomaly detection, classification, root cause and control action</a:t>
          </a:r>
          <a:endParaRPr lang="en-US" sz="1200" kern="1200" dirty="0"/>
        </a:p>
      </dsp:txBody>
      <dsp:txXfrm>
        <a:off x="200005" y="17160"/>
        <a:ext cx="2327686" cy="536477"/>
      </dsp:txXfrm>
    </dsp:sp>
    <dsp:sp modelId="{71178460-32B2-E94C-8193-E1CCF6D33908}">
      <dsp:nvSpPr>
        <dsp:cNvPr id="0" name=""/>
        <dsp:cNvSpPr/>
      </dsp:nvSpPr>
      <dsp:spPr>
        <a:xfrm>
          <a:off x="419421" y="570328"/>
          <a:ext cx="236106" cy="335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135"/>
              </a:lnTo>
              <a:lnTo>
                <a:pt x="236106" y="335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7A879-316B-FF42-A6AA-C81EDE882782}">
      <dsp:nvSpPr>
        <dsp:cNvPr id="0" name=""/>
        <dsp:cNvSpPr/>
      </dsp:nvSpPr>
      <dsp:spPr>
        <a:xfrm>
          <a:off x="655528" y="682040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Anomaly detection </a:t>
          </a:r>
        </a:p>
      </dsp:txBody>
      <dsp:txXfrm>
        <a:off x="668616" y="695128"/>
        <a:ext cx="1498709" cy="420671"/>
      </dsp:txXfrm>
    </dsp:sp>
    <dsp:sp modelId="{0B9F3AA4-3672-2F4C-A918-9137A6397424}">
      <dsp:nvSpPr>
        <dsp:cNvPr id="0" name=""/>
        <dsp:cNvSpPr/>
      </dsp:nvSpPr>
      <dsp:spPr>
        <a:xfrm>
          <a:off x="419421" y="570328"/>
          <a:ext cx="236106" cy="893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3694"/>
              </a:lnTo>
              <a:lnTo>
                <a:pt x="236106" y="8936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084CC-FC58-1945-B41B-3082A6DAE4C5}">
      <dsp:nvSpPr>
        <dsp:cNvPr id="0" name=""/>
        <dsp:cNvSpPr/>
      </dsp:nvSpPr>
      <dsp:spPr>
        <a:xfrm>
          <a:off x="655528" y="1240599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Spatio</a:t>
          </a:r>
          <a:r>
            <a:rPr lang="en-US" sz="1000" kern="1200" dirty="0"/>
            <a:t>-temporal classification (physical, cyber, sensor)</a:t>
          </a:r>
        </a:p>
      </dsp:txBody>
      <dsp:txXfrm>
        <a:off x="668616" y="1253687"/>
        <a:ext cx="1498709" cy="420671"/>
      </dsp:txXfrm>
    </dsp:sp>
    <dsp:sp modelId="{2E8C91C8-700B-5C40-9D16-B61627FE365E}">
      <dsp:nvSpPr>
        <dsp:cNvPr id="0" name=""/>
        <dsp:cNvSpPr/>
      </dsp:nvSpPr>
      <dsp:spPr>
        <a:xfrm>
          <a:off x="419421" y="570328"/>
          <a:ext cx="236106" cy="145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2252"/>
              </a:lnTo>
              <a:lnTo>
                <a:pt x="236106" y="14522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A07B7-4BD0-1E44-A4B4-4863186B1880}">
      <dsp:nvSpPr>
        <dsp:cNvPr id="0" name=""/>
        <dsp:cNvSpPr/>
      </dsp:nvSpPr>
      <dsp:spPr>
        <a:xfrm>
          <a:off x="655528" y="1799158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Root cause diagnosis</a:t>
          </a:r>
        </a:p>
      </dsp:txBody>
      <dsp:txXfrm>
        <a:off x="668616" y="1812246"/>
        <a:ext cx="1498709" cy="420671"/>
      </dsp:txXfrm>
    </dsp:sp>
    <dsp:sp modelId="{17F8CEA5-C089-724C-9904-E5A19C723090}">
      <dsp:nvSpPr>
        <dsp:cNvPr id="0" name=""/>
        <dsp:cNvSpPr/>
      </dsp:nvSpPr>
      <dsp:spPr>
        <a:xfrm>
          <a:off x="419421" y="570328"/>
          <a:ext cx="236106" cy="2010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0811"/>
              </a:lnTo>
              <a:lnTo>
                <a:pt x="236106" y="20108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F3975-D911-8242-97D8-1A8133D75F89}">
      <dsp:nvSpPr>
        <dsp:cNvPr id="0" name=""/>
        <dsp:cNvSpPr/>
      </dsp:nvSpPr>
      <dsp:spPr>
        <a:xfrm>
          <a:off x="655528" y="2357716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Decision support and control actions</a:t>
          </a:r>
        </a:p>
      </dsp:txBody>
      <dsp:txXfrm>
        <a:off x="668616" y="2370804"/>
        <a:ext cx="1498709" cy="420671"/>
      </dsp:txXfrm>
    </dsp:sp>
    <dsp:sp modelId="{1DB8FFCF-D257-ED43-98DB-393EB903F879}">
      <dsp:nvSpPr>
        <dsp:cNvPr id="0" name=""/>
        <dsp:cNvSpPr/>
      </dsp:nvSpPr>
      <dsp:spPr>
        <a:xfrm>
          <a:off x="419421" y="570328"/>
          <a:ext cx="236106" cy="2569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9370"/>
              </a:lnTo>
              <a:lnTo>
                <a:pt x="236106" y="2569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F0AEE-8DCB-2940-BA43-3264ED505BE4}">
      <dsp:nvSpPr>
        <dsp:cNvPr id="0" name=""/>
        <dsp:cNvSpPr/>
      </dsp:nvSpPr>
      <dsp:spPr>
        <a:xfrm>
          <a:off x="655528" y="2916275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Predictive analytics </a:t>
          </a:r>
        </a:p>
      </dsp:txBody>
      <dsp:txXfrm>
        <a:off x="668616" y="2929363"/>
        <a:ext cx="1498709" cy="420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53DC-BAD6-E140-98C6-A7F98B2CDC26}">
      <dsp:nvSpPr>
        <dsp:cNvPr id="0" name=""/>
        <dsp:cNvSpPr/>
      </dsp:nvSpPr>
      <dsp:spPr>
        <a:xfrm rot="5400000">
          <a:off x="241" y="29544"/>
          <a:ext cx="3147528" cy="3148012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0A0B9C-3A62-ED49-85BA-062099DAE24C}">
      <dsp:nvSpPr>
        <dsp:cNvPr id="0" name=""/>
        <dsp:cNvSpPr/>
      </dsp:nvSpPr>
      <dsp:spPr>
        <a:xfrm rot="16200000">
          <a:off x="3239694" y="29544"/>
          <a:ext cx="3147528" cy="3148012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1">
                <a:shade val="50000"/>
                <a:hueOff val="171850"/>
                <a:satOff val="-24500"/>
                <a:lumOff val="25258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71850"/>
                <a:satOff val="-24500"/>
                <a:lumOff val="25258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71850"/>
                <a:satOff val="-24500"/>
                <a:lumOff val="252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103B75-3FEF-8344-9225-43E3173FD285}">
      <dsp:nvSpPr>
        <dsp:cNvPr id="0" name=""/>
        <dsp:cNvSpPr/>
      </dsp:nvSpPr>
      <dsp:spPr>
        <a:xfrm>
          <a:off x="3611879" y="2763901"/>
          <a:ext cx="2389822" cy="62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800000"/>
              </a:solidFill>
            </a:rPr>
            <a:t>Integrated Cyber-Physical Analysis</a:t>
          </a:r>
        </a:p>
      </dsp:txBody>
      <dsp:txXfrm>
        <a:off x="3611879" y="2763901"/>
        <a:ext cx="2389822" cy="629707"/>
      </dsp:txXfrm>
    </dsp:sp>
    <dsp:sp modelId="{6563D2D2-555D-7B47-A1E4-2CDD30C23D62}">
      <dsp:nvSpPr>
        <dsp:cNvPr id="0" name=""/>
        <dsp:cNvSpPr/>
      </dsp:nvSpPr>
      <dsp:spPr>
        <a:xfrm rot="5400000">
          <a:off x="3138729" y="29544"/>
          <a:ext cx="3147528" cy="3148012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1">
                <a:shade val="50000"/>
                <a:hueOff val="343700"/>
                <a:satOff val="-49001"/>
                <a:lumOff val="50517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43700"/>
                <a:satOff val="-49001"/>
                <a:lumOff val="50517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43700"/>
                <a:satOff val="-49001"/>
                <a:lumOff val="505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B66E1F-28E8-2848-949E-4F85F1DF81E1}">
      <dsp:nvSpPr>
        <dsp:cNvPr id="0" name=""/>
        <dsp:cNvSpPr/>
      </dsp:nvSpPr>
      <dsp:spPr>
        <a:xfrm rot="16200000">
          <a:off x="6377229" y="29544"/>
          <a:ext cx="3147528" cy="3148012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1">
                <a:shade val="50000"/>
                <a:hueOff val="171850"/>
                <a:satOff val="-24500"/>
                <a:lumOff val="25258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71850"/>
                <a:satOff val="-24500"/>
                <a:lumOff val="25258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71850"/>
                <a:satOff val="-24500"/>
                <a:lumOff val="252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F9A824-E331-9544-A605-2727B0876743}">
      <dsp:nvSpPr>
        <dsp:cNvPr id="0" name=""/>
        <dsp:cNvSpPr/>
      </dsp:nvSpPr>
      <dsp:spPr>
        <a:xfrm>
          <a:off x="6519862" y="2479984"/>
          <a:ext cx="2389822" cy="62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800000"/>
              </a:solidFill>
            </a:rPr>
            <a:t>Future Operation</a:t>
          </a:r>
        </a:p>
      </dsp:txBody>
      <dsp:txXfrm>
        <a:off x="6519862" y="2479984"/>
        <a:ext cx="2389822" cy="629707"/>
      </dsp:txXfrm>
    </dsp:sp>
    <dsp:sp modelId="{DBA4315E-9FB6-5444-952C-9D2EE0A452A3}">
      <dsp:nvSpPr>
        <dsp:cNvPr id="0" name=""/>
        <dsp:cNvSpPr/>
      </dsp:nvSpPr>
      <dsp:spPr>
        <a:xfrm>
          <a:off x="3535089" y="932946"/>
          <a:ext cx="1442123" cy="14421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Cyber</a:t>
          </a:r>
        </a:p>
      </dsp:txBody>
      <dsp:txXfrm>
        <a:off x="3736466" y="1103003"/>
        <a:ext cx="831494" cy="1102008"/>
      </dsp:txXfrm>
    </dsp:sp>
    <dsp:sp modelId="{B2F81BEE-CBAE-004B-8B91-A80EA5307FDE}">
      <dsp:nvSpPr>
        <dsp:cNvPr id="0" name=""/>
        <dsp:cNvSpPr/>
      </dsp:nvSpPr>
      <dsp:spPr>
        <a:xfrm>
          <a:off x="4574457" y="932946"/>
          <a:ext cx="1442123" cy="14421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Physical</a:t>
          </a:r>
        </a:p>
      </dsp:txBody>
      <dsp:txXfrm>
        <a:off x="4983708" y="1103003"/>
        <a:ext cx="831494" cy="1102008"/>
      </dsp:txXfrm>
    </dsp:sp>
    <dsp:sp modelId="{973C27E9-74D5-324A-9737-66A454D9D7B9}">
      <dsp:nvSpPr>
        <dsp:cNvPr id="0" name=""/>
        <dsp:cNvSpPr/>
      </dsp:nvSpPr>
      <dsp:spPr>
        <a:xfrm>
          <a:off x="818902" y="419653"/>
          <a:ext cx="927355" cy="92736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Operational Security</a:t>
          </a:r>
        </a:p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and Restoration</a:t>
          </a:r>
        </a:p>
      </dsp:txBody>
      <dsp:txXfrm>
        <a:off x="954710" y="555462"/>
        <a:ext cx="655739" cy="655742"/>
      </dsp:txXfrm>
    </dsp:sp>
    <dsp:sp modelId="{756DE2AD-13FC-5E4F-8BB5-0B4CBC84ED9F}">
      <dsp:nvSpPr>
        <dsp:cNvPr id="0" name=""/>
        <dsp:cNvSpPr/>
      </dsp:nvSpPr>
      <dsp:spPr>
        <a:xfrm>
          <a:off x="931443" y="1472610"/>
          <a:ext cx="264958" cy="2649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16713BB-956C-A74C-98F4-D93F70762ADF}">
      <dsp:nvSpPr>
        <dsp:cNvPr id="0" name=""/>
        <dsp:cNvSpPr/>
      </dsp:nvSpPr>
      <dsp:spPr>
        <a:xfrm>
          <a:off x="1794331" y="448655"/>
          <a:ext cx="264958" cy="2649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DBE809-AD00-0E4B-88EB-158F1048D087}">
      <dsp:nvSpPr>
        <dsp:cNvPr id="0" name=""/>
        <dsp:cNvSpPr/>
      </dsp:nvSpPr>
      <dsp:spPr>
        <a:xfrm>
          <a:off x="1794553" y="724641"/>
          <a:ext cx="927355" cy="92736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800000"/>
              </a:solidFill>
            </a:rPr>
            <a:t>Reliability</a:t>
          </a:r>
        </a:p>
      </dsp:txBody>
      <dsp:txXfrm>
        <a:off x="1930361" y="860450"/>
        <a:ext cx="655739" cy="655742"/>
      </dsp:txXfrm>
    </dsp:sp>
    <dsp:sp modelId="{EF2F7984-DDA5-4545-AAEE-7C038F619336}">
      <dsp:nvSpPr>
        <dsp:cNvPr id="0" name=""/>
        <dsp:cNvSpPr/>
      </dsp:nvSpPr>
      <dsp:spPr>
        <a:xfrm>
          <a:off x="2551989" y="1666034"/>
          <a:ext cx="264958" cy="2649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315607"/>
                <a:satOff val="-42635"/>
                <a:lumOff val="422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A7FD9A1-11B3-3E41-A59D-67D930F72F7E}">
      <dsp:nvSpPr>
        <dsp:cNvPr id="0" name=""/>
        <dsp:cNvSpPr/>
      </dsp:nvSpPr>
      <dsp:spPr>
        <a:xfrm>
          <a:off x="601574" y="1831158"/>
          <a:ext cx="927355" cy="92736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252486"/>
                <a:satOff val="-34108"/>
                <a:lumOff val="33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F0000"/>
              </a:solidFill>
            </a:rPr>
            <a:t>System Hardening</a:t>
          </a:r>
        </a:p>
      </dsp:txBody>
      <dsp:txXfrm>
        <a:off x="737382" y="1966967"/>
        <a:ext cx="655739" cy="655742"/>
      </dsp:txXfrm>
    </dsp:sp>
    <dsp:sp modelId="{0A841FD4-DE1D-6E44-B59E-6C7FF2F48A26}">
      <dsp:nvSpPr>
        <dsp:cNvPr id="0" name=""/>
        <dsp:cNvSpPr/>
      </dsp:nvSpPr>
      <dsp:spPr>
        <a:xfrm>
          <a:off x="1626184" y="1757250"/>
          <a:ext cx="927355" cy="92736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189364"/>
                <a:satOff val="-25581"/>
                <a:lumOff val="25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IT Security </a:t>
          </a:r>
        </a:p>
      </dsp:txBody>
      <dsp:txXfrm>
        <a:off x="1761992" y="1893059"/>
        <a:ext cx="655739" cy="655742"/>
      </dsp:txXfrm>
    </dsp:sp>
    <dsp:sp modelId="{A1E03FD0-5BC4-9C48-A67B-9F0806170848}">
      <dsp:nvSpPr>
        <dsp:cNvPr id="0" name=""/>
        <dsp:cNvSpPr/>
      </dsp:nvSpPr>
      <dsp:spPr>
        <a:xfrm>
          <a:off x="1315367" y="1409461"/>
          <a:ext cx="455480" cy="45537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126243"/>
                <a:satOff val="-17054"/>
                <a:lumOff val="169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1A4AE6-6B1A-FF44-A928-73EC4261109D}">
      <dsp:nvSpPr>
        <dsp:cNvPr id="0" name=""/>
        <dsp:cNvSpPr/>
      </dsp:nvSpPr>
      <dsp:spPr>
        <a:xfrm>
          <a:off x="633918" y="1642412"/>
          <a:ext cx="199162" cy="19903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alpha val="50000"/>
                <a:hueOff val="63121"/>
                <a:satOff val="-8527"/>
                <a:lumOff val="84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975B7B-1906-2D48-93EA-83FB6425C5D8}">
      <dsp:nvSpPr>
        <dsp:cNvPr id="0" name=""/>
        <dsp:cNvSpPr/>
      </dsp:nvSpPr>
      <dsp:spPr>
        <a:xfrm>
          <a:off x="6791324" y="680349"/>
          <a:ext cx="1838325" cy="183799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Resiliency</a:t>
          </a:r>
        </a:p>
      </dsp:txBody>
      <dsp:txXfrm>
        <a:off x="7060540" y="949517"/>
        <a:ext cx="1299893" cy="1299656"/>
      </dsp:txXfrm>
    </dsp:sp>
    <dsp:sp modelId="{46ACB0FB-2443-E647-9796-EFA3A503A1A1}">
      <dsp:nvSpPr>
        <dsp:cNvPr id="0" name=""/>
        <dsp:cNvSpPr/>
      </dsp:nvSpPr>
      <dsp:spPr>
        <a:xfrm>
          <a:off x="591502" y="2763901"/>
          <a:ext cx="2389822" cy="62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800000"/>
              </a:solidFill>
            </a:rPr>
            <a:t>Existing Operational Practice</a:t>
          </a:r>
        </a:p>
      </dsp:txBody>
      <dsp:txXfrm>
        <a:off x="591502" y="2763901"/>
        <a:ext cx="2389822" cy="629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FF77F-C04E-1F4C-9DAB-720B190C694F}">
      <dsp:nvSpPr>
        <dsp:cNvPr id="0" name=""/>
        <dsp:cNvSpPr/>
      </dsp:nvSpPr>
      <dsp:spPr>
        <a:xfrm>
          <a:off x="1852033" y="1162498"/>
          <a:ext cx="1420830" cy="1420830"/>
        </a:xfrm>
        <a:prstGeom prst="gear9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Detection</a:t>
          </a:r>
        </a:p>
      </dsp:txBody>
      <dsp:txXfrm>
        <a:off x="2137683" y="1495321"/>
        <a:ext cx="849530" cy="730336"/>
      </dsp:txXfrm>
    </dsp:sp>
    <dsp:sp modelId="{0737065B-DD69-1645-91B3-295792D1A024}">
      <dsp:nvSpPr>
        <dsp:cNvPr id="0" name=""/>
        <dsp:cNvSpPr/>
      </dsp:nvSpPr>
      <dsp:spPr>
        <a:xfrm>
          <a:off x="1025368" y="826665"/>
          <a:ext cx="1033331" cy="1033331"/>
        </a:xfrm>
        <a:prstGeom prst="gear6">
          <a:avLst/>
        </a:prstGeom>
        <a:solidFill>
          <a:schemeClr val="accent1">
            <a:shade val="50000"/>
            <a:hueOff val="229133"/>
            <a:satOff val="-32667"/>
            <a:lumOff val="3367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Mitigation</a:t>
          </a:r>
        </a:p>
      </dsp:txBody>
      <dsp:txXfrm>
        <a:off x="1285512" y="1088381"/>
        <a:ext cx="513043" cy="509899"/>
      </dsp:txXfrm>
    </dsp:sp>
    <dsp:sp modelId="{EBE600D1-EDDF-2E42-B046-2968B55AD1EC}">
      <dsp:nvSpPr>
        <dsp:cNvPr id="0" name=""/>
        <dsp:cNvSpPr/>
      </dsp:nvSpPr>
      <dsp:spPr>
        <a:xfrm rot="20700000">
          <a:off x="1604139" y="113771"/>
          <a:ext cx="1012454" cy="1012454"/>
        </a:xfrm>
        <a:prstGeom prst="gear6">
          <a:avLst/>
        </a:prstGeom>
        <a:solidFill>
          <a:schemeClr val="accent1">
            <a:shade val="50000"/>
            <a:hueOff val="229133"/>
            <a:satOff val="-32667"/>
            <a:lumOff val="3367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</a:t>
          </a:r>
        </a:p>
      </dsp:txBody>
      <dsp:txXfrm rot="-20700000">
        <a:off x="1826200" y="335832"/>
        <a:ext cx="568332" cy="568332"/>
      </dsp:txXfrm>
    </dsp:sp>
    <dsp:sp modelId="{6ACAAFBC-38BB-F543-A5BE-861BA49F67F4}">
      <dsp:nvSpPr>
        <dsp:cNvPr id="0" name=""/>
        <dsp:cNvSpPr/>
      </dsp:nvSpPr>
      <dsp:spPr>
        <a:xfrm>
          <a:off x="1726023" y="957456"/>
          <a:ext cx="1818663" cy="1818663"/>
        </a:xfrm>
        <a:prstGeom prst="circularArrow">
          <a:avLst>
            <a:gd name="adj1" fmla="val 4687"/>
            <a:gd name="adj2" fmla="val 299029"/>
            <a:gd name="adj3" fmla="val 2459089"/>
            <a:gd name="adj4" fmla="val 15990219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B5FDC-1F83-F64A-A07A-817CDA7BC3A4}">
      <dsp:nvSpPr>
        <dsp:cNvPr id="0" name=""/>
        <dsp:cNvSpPr/>
      </dsp:nvSpPr>
      <dsp:spPr>
        <a:xfrm>
          <a:off x="842367" y="604941"/>
          <a:ext cx="1321372" cy="132137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231381"/>
            <a:satOff val="-30893"/>
            <a:lumOff val="2973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E3CFE-9E00-0F4B-939A-A6EF52EF4601}">
      <dsp:nvSpPr>
        <dsp:cNvPr id="0" name=""/>
        <dsp:cNvSpPr/>
      </dsp:nvSpPr>
      <dsp:spPr>
        <a:xfrm>
          <a:off x="1369948" y="-101080"/>
          <a:ext cx="1424705" cy="14247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231381"/>
            <a:satOff val="-30893"/>
            <a:lumOff val="2973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DA860-F1DD-E64A-81D9-A6602125D423}">
      <dsp:nvSpPr>
        <dsp:cNvPr id="0" name=""/>
        <dsp:cNvSpPr/>
      </dsp:nvSpPr>
      <dsp:spPr>
        <a:xfrm>
          <a:off x="183314" y="469"/>
          <a:ext cx="2361068" cy="56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Real time anomaly detection, classification, root cause and control action</a:t>
          </a:r>
          <a:endParaRPr lang="en-US" sz="1200" kern="1200" dirty="0"/>
        </a:p>
      </dsp:txBody>
      <dsp:txXfrm>
        <a:off x="200005" y="17160"/>
        <a:ext cx="2327686" cy="536477"/>
      </dsp:txXfrm>
    </dsp:sp>
    <dsp:sp modelId="{71178460-32B2-E94C-8193-E1CCF6D33908}">
      <dsp:nvSpPr>
        <dsp:cNvPr id="0" name=""/>
        <dsp:cNvSpPr/>
      </dsp:nvSpPr>
      <dsp:spPr>
        <a:xfrm>
          <a:off x="419421" y="570328"/>
          <a:ext cx="236106" cy="335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135"/>
              </a:lnTo>
              <a:lnTo>
                <a:pt x="236106" y="335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7A879-316B-FF42-A6AA-C81EDE882782}">
      <dsp:nvSpPr>
        <dsp:cNvPr id="0" name=""/>
        <dsp:cNvSpPr/>
      </dsp:nvSpPr>
      <dsp:spPr>
        <a:xfrm>
          <a:off x="655528" y="682040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Anomaly detection </a:t>
          </a:r>
        </a:p>
      </dsp:txBody>
      <dsp:txXfrm>
        <a:off x="668616" y="695128"/>
        <a:ext cx="1498709" cy="420671"/>
      </dsp:txXfrm>
    </dsp:sp>
    <dsp:sp modelId="{0B9F3AA4-3672-2F4C-A918-9137A6397424}">
      <dsp:nvSpPr>
        <dsp:cNvPr id="0" name=""/>
        <dsp:cNvSpPr/>
      </dsp:nvSpPr>
      <dsp:spPr>
        <a:xfrm>
          <a:off x="419421" y="570328"/>
          <a:ext cx="236106" cy="893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3694"/>
              </a:lnTo>
              <a:lnTo>
                <a:pt x="236106" y="8936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084CC-FC58-1945-B41B-3082A6DAE4C5}">
      <dsp:nvSpPr>
        <dsp:cNvPr id="0" name=""/>
        <dsp:cNvSpPr/>
      </dsp:nvSpPr>
      <dsp:spPr>
        <a:xfrm>
          <a:off x="655528" y="1240599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Spatio</a:t>
          </a:r>
          <a:r>
            <a:rPr lang="en-US" sz="1000" kern="1200" dirty="0"/>
            <a:t>-temporal classification (physical, cyber, sensor)</a:t>
          </a:r>
        </a:p>
      </dsp:txBody>
      <dsp:txXfrm>
        <a:off x="668616" y="1253687"/>
        <a:ext cx="1498709" cy="420671"/>
      </dsp:txXfrm>
    </dsp:sp>
    <dsp:sp modelId="{2E8C91C8-700B-5C40-9D16-B61627FE365E}">
      <dsp:nvSpPr>
        <dsp:cNvPr id="0" name=""/>
        <dsp:cNvSpPr/>
      </dsp:nvSpPr>
      <dsp:spPr>
        <a:xfrm>
          <a:off x="419421" y="570328"/>
          <a:ext cx="236106" cy="145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2252"/>
              </a:lnTo>
              <a:lnTo>
                <a:pt x="236106" y="14522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A07B7-4BD0-1E44-A4B4-4863186B1880}">
      <dsp:nvSpPr>
        <dsp:cNvPr id="0" name=""/>
        <dsp:cNvSpPr/>
      </dsp:nvSpPr>
      <dsp:spPr>
        <a:xfrm>
          <a:off x="655528" y="1799158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Root cause diagnosis</a:t>
          </a:r>
        </a:p>
      </dsp:txBody>
      <dsp:txXfrm>
        <a:off x="668616" y="1812246"/>
        <a:ext cx="1498709" cy="420671"/>
      </dsp:txXfrm>
    </dsp:sp>
    <dsp:sp modelId="{17F8CEA5-C089-724C-9904-E5A19C723090}">
      <dsp:nvSpPr>
        <dsp:cNvPr id="0" name=""/>
        <dsp:cNvSpPr/>
      </dsp:nvSpPr>
      <dsp:spPr>
        <a:xfrm>
          <a:off x="419421" y="570328"/>
          <a:ext cx="236106" cy="2010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0811"/>
              </a:lnTo>
              <a:lnTo>
                <a:pt x="236106" y="20108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F3975-D911-8242-97D8-1A8133D75F89}">
      <dsp:nvSpPr>
        <dsp:cNvPr id="0" name=""/>
        <dsp:cNvSpPr/>
      </dsp:nvSpPr>
      <dsp:spPr>
        <a:xfrm>
          <a:off x="655528" y="2357716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Decision support and control actions</a:t>
          </a:r>
        </a:p>
      </dsp:txBody>
      <dsp:txXfrm>
        <a:off x="668616" y="2370804"/>
        <a:ext cx="1498709" cy="420671"/>
      </dsp:txXfrm>
    </dsp:sp>
    <dsp:sp modelId="{1DB8FFCF-D257-ED43-98DB-393EB903F879}">
      <dsp:nvSpPr>
        <dsp:cNvPr id="0" name=""/>
        <dsp:cNvSpPr/>
      </dsp:nvSpPr>
      <dsp:spPr>
        <a:xfrm>
          <a:off x="419421" y="570328"/>
          <a:ext cx="236106" cy="2569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9370"/>
              </a:lnTo>
              <a:lnTo>
                <a:pt x="236106" y="2569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F0AEE-8DCB-2940-BA43-3264ED505BE4}">
      <dsp:nvSpPr>
        <dsp:cNvPr id="0" name=""/>
        <dsp:cNvSpPr/>
      </dsp:nvSpPr>
      <dsp:spPr>
        <a:xfrm>
          <a:off x="655528" y="2916275"/>
          <a:ext cx="1524885" cy="44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Predictive analytics </a:t>
          </a:r>
        </a:p>
      </dsp:txBody>
      <dsp:txXfrm>
        <a:off x="668616" y="2929363"/>
        <a:ext cx="1498709" cy="420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5FDF3-BBFE-A046-BBCF-7765B5561D3C}">
      <dsp:nvSpPr>
        <dsp:cNvPr id="0" name=""/>
        <dsp:cNvSpPr/>
      </dsp:nvSpPr>
      <dsp:spPr>
        <a:xfrm>
          <a:off x="1330" y="128311"/>
          <a:ext cx="2860610" cy="104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Cyber-Power grids: A </a:t>
          </a:r>
          <a:r>
            <a:rPr lang="en-US" sz="1800" b="1" kern="1200" dirty="0" err="1"/>
            <a:t>spatio</a:t>
          </a:r>
          <a:r>
            <a:rPr lang="en-US" sz="1800" b="1" kern="1200" dirty="0"/>
            <a:t>-temporal attributed network</a:t>
          </a:r>
          <a:endParaRPr lang="en-US" sz="1800" kern="1200" dirty="0"/>
        </a:p>
      </dsp:txBody>
      <dsp:txXfrm>
        <a:off x="31860" y="158841"/>
        <a:ext cx="2799550" cy="981315"/>
      </dsp:txXfrm>
    </dsp:sp>
    <dsp:sp modelId="{7ADFED58-C6F9-304B-ACCE-8C834EAB47A9}">
      <dsp:nvSpPr>
        <dsp:cNvPr id="0" name=""/>
        <dsp:cNvSpPr/>
      </dsp:nvSpPr>
      <dsp:spPr>
        <a:xfrm>
          <a:off x="287391" y="1170686"/>
          <a:ext cx="286061" cy="91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69"/>
              </a:lnTo>
              <a:lnTo>
                <a:pt x="286061" y="9140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A26A5-129D-964A-AC4A-4481BB468794}">
      <dsp:nvSpPr>
        <dsp:cNvPr id="0" name=""/>
        <dsp:cNvSpPr/>
      </dsp:nvSpPr>
      <dsp:spPr>
        <a:xfrm>
          <a:off x="573452" y="1431280"/>
          <a:ext cx="3910057" cy="1306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PMUs/Relays/Breakers/…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Attributes: voltage/angle/net. traffic/…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Edges: interconnections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Timestamps (GPS, computer clocks)</a:t>
          </a:r>
        </a:p>
      </dsp:txBody>
      <dsp:txXfrm>
        <a:off x="611731" y="1469559"/>
        <a:ext cx="3833499" cy="1230392"/>
      </dsp:txXfrm>
    </dsp:sp>
    <dsp:sp modelId="{75F12823-81CD-E545-A802-E539BA66C708}">
      <dsp:nvSpPr>
        <dsp:cNvPr id="0" name=""/>
        <dsp:cNvSpPr/>
      </dsp:nvSpPr>
      <dsp:spPr>
        <a:xfrm>
          <a:off x="287391" y="1170686"/>
          <a:ext cx="286061" cy="208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5083"/>
              </a:lnTo>
              <a:lnTo>
                <a:pt x="286061" y="20850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E5A67-7554-9145-B953-0F5678D4A0B7}">
      <dsp:nvSpPr>
        <dsp:cNvPr id="0" name=""/>
        <dsp:cNvSpPr/>
      </dsp:nvSpPr>
      <dsp:spPr>
        <a:xfrm>
          <a:off x="573452" y="3062618"/>
          <a:ext cx="3910057" cy="38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Spatial relation in physical system</a:t>
          </a:r>
        </a:p>
      </dsp:txBody>
      <dsp:txXfrm>
        <a:off x="584766" y="3073932"/>
        <a:ext cx="3887429" cy="363676"/>
      </dsp:txXfrm>
    </dsp:sp>
    <dsp:sp modelId="{7DECB4E9-4F92-044B-A291-0B90693370D3}">
      <dsp:nvSpPr>
        <dsp:cNvPr id="0" name=""/>
        <dsp:cNvSpPr/>
      </dsp:nvSpPr>
      <dsp:spPr>
        <a:xfrm>
          <a:off x="287391" y="1170686"/>
          <a:ext cx="286061" cy="2796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6499"/>
              </a:lnTo>
              <a:lnTo>
                <a:pt x="286061" y="27964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EF5E4-7A15-7446-8085-73B0E61F67BD}">
      <dsp:nvSpPr>
        <dsp:cNvPr id="0" name=""/>
        <dsp:cNvSpPr/>
      </dsp:nvSpPr>
      <dsp:spPr>
        <a:xfrm>
          <a:off x="573452" y="3774033"/>
          <a:ext cx="3910057" cy="38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Cyber-power data interdependency</a:t>
          </a:r>
        </a:p>
      </dsp:txBody>
      <dsp:txXfrm>
        <a:off x="584766" y="3785347"/>
        <a:ext cx="3887429" cy="363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21361-778A-254C-9D30-B6B92694B982}">
      <dsp:nvSpPr>
        <dsp:cNvPr id="0" name=""/>
        <dsp:cNvSpPr/>
      </dsp:nvSpPr>
      <dsp:spPr>
        <a:xfrm>
          <a:off x="4480560" y="555943"/>
          <a:ext cx="2109121" cy="233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"/>
              </a:lnTo>
              <a:lnTo>
                <a:pt x="2109121" y="116580"/>
              </a:lnTo>
              <a:lnTo>
                <a:pt x="2109121" y="2331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2416C-7597-E041-85CF-C431C905CF4F}">
      <dsp:nvSpPr>
        <dsp:cNvPr id="0" name=""/>
        <dsp:cNvSpPr/>
      </dsp:nvSpPr>
      <dsp:spPr>
        <a:xfrm>
          <a:off x="4480560" y="555943"/>
          <a:ext cx="765664" cy="233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0"/>
              </a:lnTo>
              <a:lnTo>
                <a:pt x="765664" y="116580"/>
              </a:lnTo>
              <a:lnTo>
                <a:pt x="765664" y="2331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A1C4A2-1B11-7F4D-8D17-B7E01AE2625C}">
      <dsp:nvSpPr>
        <dsp:cNvPr id="0" name=""/>
        <dsp:cNvSpPr/>
      </dsp:nvSpPr>
      <dsp:spPr>
        <a:xfrm>
          <a:off x="3902768" y="555943"/>
          <a:ext cx="577791" cy="233161"/>
        </a:xfrm>
        <a:custGeom>
          <a:avLst/>
          <a:gdLst/>
          <a:ahLst/>
          <a:cxnLst/>
          <a:rect l="0" t="0" r="0" b="0"/>
          <a:pathLst>
            <a:path>
              <a:moveTo>
                <a:pt x="577791" y="0"/>
              </a:moveTo>
              <a:lnTo>
                <a:pt x="577791" y="116580"/>
              </a:lnTo>
              <a:lnTo>
                <a:pt x="0" y="116580"/>
              </a:lnTo>
              <a:lnTo>
                <a:pt x="0" y="2331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FA778-6517-7F49-8061-CD058DC5AD5E}">
      <dsp:nvSpPr>
        <dsp:cNvPr id="0" name=""/>
        <dsp:cNvSpPr/>
      </dsp:nvSpPr>
      <dsp:spPr>
        <a:xfrm>
          <a:off x="2465374" y="555943"/>
          <a:ext cx="2015185" cy="233161"/>
        </a:xfrm>
        <a:custGeom>
          <a:avLst/>
          <a:gdLst/>
          <a:ahLst/>
          <a:cxnLst/>
          <a:rect l="0" t="0" r="0" b="0"/>
          <a:pathLst>
            <a:path>
              <a:moveTo>
                <a:pt x="2015185" y="0"/>
              </a:moveTo>
              <a:lnTo>
                <a:pt x="2015185" y="116580"/>
              </a:lnTo>
              <a:lnTo>
                <a:pt x="0" y="116580"/>
              </a:lnTo>
              <a:lnTo>
                <a:pt x="0" y="2331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27E49-2B78-164A-9864-433F140FF7BF}">
      <dsp:nvSpPr>
        <dsp:cNvPr id="0" name=""/>
        <dsp:cNvSpPr/>
      </dsp:nvSpPr>
      <dsp:spPr>
        <a:xfrm>
          <a:off x="3368394" y="795"/>
          <a:ext cx="2224331" cy="555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Given a detected abnormal operation (event), what was the type of event?</a:t>
          </a:r>
        </a:p>
      </dsp:txBody>
      <dsp:txXfrm>
        <a:off x="3368394" y="795"/>
        <a:ext cx="2224331" cy="555147"/>
      </dsp:txXfrm>
    </dsp:sp>
    <dsp:sp modelId="{E4593B63-9D39-D749-96C3-FDAD3F0B6339}">
      <dsp:nvSpPr>
        <dsp:cNvPr id="0" name=""/>
        <dsp:cNvSpPr/>
      </dsp:nvSpPr>
      <dsp:spPr>
        <a:xfrm>
          <a:off x="1816290" y="789104"/>
          <a:ext cx="1298168" cy="555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 switching</a:t>
          </a:r>
        </a:p>
      </dsp:txBody>
      <dsp:txXfrm>
        <a:off x="1816290" y="789104"/>
        <a:ext cx="1298168" cy="555147"/>
      </dsp:txXfrm>
    </dsp:sp>
    <dsp:sp modelId="{1C7DF95F-AC04-364A-930C-6B450D8CEA6F}">
      <dsp:nvSpPr>
        <dsp:cNvPr id="0" name=""/>
        <dsp:cNvSpPr/>
      </dsp:nvSpPr>
      <dsp:spPr>
        <a:xfrm>
          <a:off x="3347620" y="789104"/>
          <a:ext cx="1110295" cy="555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Capacitor switching</a:t>
          </a:r>
        </a:p>
      </dsp:txBody>
      <dsp:txXfrm>
        <a:off x="3347620" y="789104"/>
        <a:ext cx="1110295" cy="555147"/>
      </dsp:txXfrm>
    </dsp:sp>
    <dsp:sp modelId="{A59EF38B-4432-E445-A5FB-97AD7FACAAA6}">
      <dsp:nvSpPr>
        <dsp:cNvPr id="0" name=""/>
        <dsp:cNvSpPr/>
      </dsp:nvSpPr>
      <dsp:spPr>
        <a:xfrm>
          <a:off x="4691077" y="789104"/>
          <a:ext cx="1110295" cy="555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Fault</a:t>
          </a:r>
        </a:p>
      </dsp:txBody>
      <dsp:txXfrm>
        <a:off x="4691077" y="789104"/>
        <a:ext cx="1110295" cy="555147"/>
      </dsp:txXfrm>
    </dsp:sp>
    <dsp:sp modelId="{4AD21EFF-8D51-4640-92FF-F24324FAB47F}">
      <dsp:nvSpPr>
        <dsp:cNvPr id="0" name=""/>
        <dsp:cNvSpPr/>
      </dsp:nvSpPr>
      <dsp:spPr>
        <a:xfrm>
          <a:off x="6034534" y="789104"/>
          <a:ext cx="1110295" cy="555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......</a:t>
          </a:r>
        </a:p>
      </dsp:txBody>
      <dsp:txXfrm>
        <a:off x="6034534" y="789104"/>
        <a:ext cx="1110295" cy="555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D61D4-CE00-2144-9A9A-E9AD7FE36116}">
      <dsp:nvSpPr>
        <dsp:cNvPr id="0" name=""/>
        <dsp:cNvSpPr/>
      </dsp:nvSpPr>
      <dsp:spPr>
        <a:xfrm>
          <a:off x="691117" y="1167"/>
          <a:ext cx="4391244" cy="541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Given the trained model, at each timestamp, we have access to the prediction (expected) and true values.</a:t>
          </a:r>
        </a:p>
      </dsp:txBody>
      <dsp:txXfrm>
        <a:off x="706991" y="17041"/>
        <a:ext cx="4359496" cy="510220"/>
      </dsp:txXfrm>
    </dsp:sp>
    <dsp:sp modelId="{856970EA-FA5B-204D-A885-0F634955474F}">
      <dsp:nvSpPr>
        <dsp:cNvPr id="0" name=""/>
        <dsp:cNvSpPr/>
      </dsp:nvSpPr>
      <dsp:spPr>
        <a:xfrm>
          <a:off x="1130241" y="543135"/>
          <a:ext cx="439124" cy="406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476"/>
              </a:lnTo>
              <a:lnTo>
                <a:pt x="439124" y="406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7E864-41D6-BA4F-BB0C-7ACB63FF9C18}">
      <dsp:nvSpPr>
        <dsp:cNvPr id="0" name=""/>
        <dsp:cNvSpPr/>
      </dsp:nvSpPr>
      <dsp:spPr>
        <a:xfrm>
          <a:off x="1569366" y="678628"/>
          <a:ext cx="1849421" cy="541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Localize the event</a:t>
          </a:r>
        </a:p>
      </dsp:txBody>
      <dsp:txXfrm>
        <a:off x="1585240" y="694502"/>
        <a:ext cx="1817673" cy="510220"/>
      </dsp:txXfrm>
    </dsp:sp>
    <dsp:sp modelId="{9DDD9704-0ABA-2B4C-BDB9-EF45D269ABDE}">
      <dsp:nvSpPr>
        <dsp:cNvPr id="0" name=""/>
        <dsp:cNvSpPr/>
      </dsp:nvSpPr>
      <dsp:spPr>
        <a:xfrm>
          <a:off x="1130241" y="543135"/>
          <a:ext cx="439124" cy="108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936"/>
              </a:lnTo>
              <a:lnTo>
                <a:pt x="439124" y="10839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55C9D-BA4F-B54C-BA18-844C0F91D95D}">
      <dsp:nvSpPr>
        <dsp:cNvPr id="0" name=""/>
        <dsp:cNvSpPr/>
      </dsp:nvSpPr>
      <dsp:spPr>
        <a:xfrm>
          <a:off x="1569366" y="1356088"/>
          <a:ext cx="1849421" cy="541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Compute the absolute error for this sensor: |predicted value – true value|</a:t>
          </a:r>
        </a:p>
      </dsp:txBody>
      <dsp:txXfrm>
        <a:off x="1585240" y="1371962"/>
        <a:ext cx="1817673" cy="510220"/>
      </dsp:txXfrm>
    </dsp:sp>
    <dsp:sp modelId="{22EF5D6D-248A-AB45-9C18-19E3EC7BAEBC}">
      <dsp:nvSpPr>
        <dsp:cNvPr id="0" name=""/>
        <dsp:cNvSpPr/>
      </dsp:nvSpPr>
      <dsp:spPr>
        <a:xfrm>
          <a:off x="1130241" y="543135"/>
          <a:ext cx="439124" cy="1761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1397"/>
              </a:lnTo>
              <a:lnTo>
                <a:pt x="439124" y="1761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5AD93-0A85-0A46-BD0A-7D61D5791F8C}">
      <dsp:nvSpPr>
        <dsp:cNvPr id="0" name=""/>
        <dsp:cNvSpPr/>
      </dsp:nvSpPr>
      <dsp:spPr>
        <a:xfrm>
          <a:off x="1569366" y="2033549"/>
          <a:ext cx="1849421" cy="541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Using these values as “features” to train a classification ML model</a:t>
          </a:r>
        </a:p>
      </dsp:txBody>
      <dsp:txXfrm>
        <a:off x="1585240" y="2049423"/>
        <a:ext cx="1817673" cy="51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3346C-ADE8-4125-87DA-7C15F617CF3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F2FE6-00A8-40B1-8D55-FAA2BCBA6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F2FE6-00A8-40B1-8D55-FAA2BCBA64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7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 userDrawn="1"/>
        </p:nvSpPr>
        <p:spPr bwMode="gray">
          <a:xfrm flipH="1">
            <a:off x="0" y="715963"/>
            <a:ext cx="9144000" cy="60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716337" y="1688141"/>
            <a:ext cx="7711326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716337" y="2268933"/>
            <a:ext cx="7711327" cy="430887"/>
          </a:xfrm>
        </p:spPr>
        <p:txBody>
          <a:bodyPr rIns="0" anchorCtr="0"/>
          <a:lstStyle>
            <a:lvl1pPr marL="0" indent="0" algn="ctr">
              <a:buFont typeface="Arial"/>
              <a:buNone/>
              <a:defRPr sz="2200" b="0">
                <a:solidFill>
                  <a:schemeClr val="accent1"/>
                </a:solidFill>
                <a:latin typeface="Lucida Sans"/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4188" y="4786313"/>
            <a:ext cx="1550987" cy="3571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2066925" y="4786313"/>
            <a:ext cx="6100763" cy="357187"/>
          </a:xfrm>
        </p:spPr>
        <p:txBody>
          <a:bodyPr anchorCtr="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69275" y="4786313"/>
            <a:ext cx="974725" cy="3571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9321A-7D32-4650-B3EA-CBA5D7EFB716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358369" y="1185925"/>
            <a:ext cx="8427263" cy="424732"/>
          </a:xfrm>
        </p:spPr>
        <p:txBody>
          <a:bodyPr/>
          <a:lstStyle>
            <a:lvl1pPr>
              <a:defRPr sz="2400">
                <a:latin typeface="Lucida San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715362"/>
            <a:ext cx="7772400" cy="1659429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/>
              <a:buChar char="•"/>
              <a:defRPr sz="2000" b="0"/>
            </a:lvl1pPr>
            <a:lvl2pPr marL="509588" indent="-165100">
              <a:spcBef>
                <a:spcPts val="400"/>
              </a:spcBef>
              <a:buSzPct val="75000"/>
              <a:buFont typeface="Lucida Sans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/>
              <a:buChar char="•"/>
              <a:defRPr sz="1600"/>
            </a:lvl3pPr>
            <a:lvl4pPr marL="914400" indent="-165100">
              <a:spcBef>
                <a:spcPts val="400"/>
              </a:spcBef>
              <a:buSzPct val="100000"/>
              <a:buFont typeface="Lucida Sans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/>
              <a:buChar char="•"/>
              <a:defRPr sz="16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14B30-223A-400B-B8A8-CC51146F82D3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245889" y="763120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5889" y="1252166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latin typeface="Lucida Sans"/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6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4CD8F-3723-4285-BA9A-F923C835409B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42047" y="1081658"/>
            <a:ext cx="8659907" cy="42473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00388" y="1706842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2000" b="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8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8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55107" y="1706842"/>
            <a:ext cx="3969947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2000" b="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8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8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C60C9-B48D-4557-8685-D569E6CE943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28600" y="912677"/>
            <a:ext cx="8686800" cy="4247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48882" y="1532739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48881" y="1966113"/>
            <a:ext cx="4040188" cy="1338828"/>
          </a:xfrm>
        </p:spPr>
        <p:txBody>
          <a:bodyPr/>
          <a:lstStyle>
            <a:lvl1pPr>
              <a:defRPr lang="en-US" sz="1800" b="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1pPr>
            <a:lvl2pPr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2pPr>
            <a:lvl3pPr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3pPr>
            <a:lvl4pPr>
              <a:defRPr lang="en-US" sz="14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4pPr>
            <a:lvl5pPr>
              <a:defRPr lang="en-US" sz="14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36708" y="1532739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36707" y="1966113"/>
            <a:ext cx="4041775" cy="1338828"/>
          </a:xfrm>
        </p:spPr>
        <p:txBody>
          <a:bodyPr/>
          <a:lstStyle>
            <a:lvl1pPr>
              <a:defRPr lang="en-US" sz="1800" b="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1pPr>
            <a:lvl2pPr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2pPr>
            <a:lvl3pPr>
              <a:defRPr lang="en-US" sz="16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3pPr>
            <a:lvl4pPr>
              <a:defRPr lang="en-US" sz="14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4pPr>
            <a:lvl5pPr>
              <a:defRPr lang="en-US" sz="1400">
                <a:solidFill>
                  <a:schemeClr val="bg2"/>
                </a:solidFill>
                <a:latin typeface="Lucida Sans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D4A9D-BB02-448E-B84C-50AAB5109857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92746" y="1496186"/>
            <a:ext cx="7558509" cy="42473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5647D-F090-4D37-96F3-9C344F0737D6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3B4C4-C6F2-4F43-8C95-760FD877A741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792288" y="3974922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894916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4001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Rectangle 4"/>
          <p:cNvSpPr>
            <a:spLocks noGrp="1" noChangeArrowheads="1"/>
          </p:cNvSpPr>
          <p:nvPr userDrawn="1"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 userDrawn="1"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 userDrawn="1"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C0CC7-99BE-455D-9235-23E098E25D47}" type="slidenum">
              <a:t>‹#›</a:t>
            </a:fld>
            <a:endParaRPr lang="en-US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1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 descr="C:\Users\vboydo\Documents\0 val work\0 Active Jobs\2692 BRAND ppt templates 2014\shield on blk.tif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937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914400" y="1724025"/>
            <a:ext cx="7315200" cy="1449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242888" y="1057275"/>
            <a:ext cx="8658225" cy="396875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4"/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4829175"/>
            <a:ext cx="125253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4829175"/>
            <a:ext cx="6153149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4829175"/>
            <a:ext cx="1244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66EAF6E-9261-475D-A796-F7559759F52A}" type="slidenum">
              <a:t>‹#›</a:t>
            </a:fld>
            <a:endParaRPr lang="en-US"/>
          </a:p>
        </p:txBody>
      </p:sp>
      <p:sp>
        <p:nvSpPr>
          <p:cNvPr id="11" name="Rectangle 15"/>
          <p:cNvSpPr/>
          <p:nvPr userDrawn="1"/>
        </p:nvSpPr>
        <p:spPr bwMode="gray">
          <a:xfrm flipH="1">
            <a:off x="0" y="715963"/>
            <a:ext cx="9144000" cy="60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/>
  <p:txStyles>
    <p:titleStyle>
      <a:lvl1pPr algn="l">
        <a:lnSpc>
          <a:spcPts val="2400"/>
        </a:lnSpc>
        <a:spcBef>
          <a:spcPts val="200"/>
        </a:spcBef>
        <a:spcAft>
          <a:spcPts val="0"/>
        </a:spcAft>
        <a:defRPr sz="2200" b="1">
          <a:solidFill>
            <a:schemeClr val="bg2"/>
          </a:solidFill>
          <a:latin typeface="Lucida Sans"/>
          <a:ea typeface="MS PGothic"/>
          <a:cs typeface="ＭＳ Ｐゴシック"/>
        </a:defRPr>
      </a:lvl1pPr>
      <a:lvl2pPr algn="l">
        <a:lnSpc>
          <a:spcPts val="2400"/>
        </a:lnSpc>
        <a:spcBef>
          <a:spcPts val="200"/>
        </a:spcBef>
        <a:spcAft>
          <a:spcPts val="0"/>
        </a:spcAft>
        <a:defRPr sz="2200" b="1">
          <a:solidFill>
            <a:schemeClr val="bg2"/>
          </a:solidFill>
          <a:latin typeface="Lucida Sans"/>
          <a:ea typeface="MS PGothic"/>
          <a:cs typeface="ＭＳ Ｐゴシック"/>
        </a:defRPr>
      </a:lvl2pPr>
      <a:lvl3pPr algn="l">
        <a:lnSpc>
          <a:spcPts val="2400"/>
        </a:lnSpc>
        <a:spcBef>
          <a:spcPts val="200"/>
        </a:spcBef>
        <a:spcAft>
          <a:spcPts val="0"/>
        </a:spcAft>
        <a:defRPr sz="2200" b="1">
          <a:solidFill>
            <a:schemeClr val="bg2"/>
          </a:solidFill>
          <a:latin typeface="Lucida Sans"/>
          <a:ea typeface="MS PGothic"/>
          <a:cs typeface="ＭＳ Ｐゴシック"/>
        </a:defRPr>
      </a:lvl3pPr>
      <a:lvl4pPr algn="l">
        <a:lnSpc>
          <a:spcPts val="2400"/>
        </a:lnSpc>
        <a:spcBef>
          <a:spcPts val="200"/>
        </a:spcBef>
        <a:spcAft>
          <a:spcPts val="0"/>
        </a:spcAft>
        <a:defRPr sz="2200" b="1">
          <a:solidFill>
            <a:schemeClr val="bg2"/>
          </a:solidFill>
          <a:latin typeface="Lucida Sans"/>
          <a:ea typeface="MS PGothic"/>
          <a:cs typeface="ＭＳ Ｐゴシック"/>
        </a:defRPr>
      </a:lvl4pPr>
      <a:lvl5pPr algn="l">
        <a:lnSpc>
          <a:spcPts val="2400"/>
        </a:lnSpc>
        <a:spcBef>
          <a:spcPts val="200"/>
        </a:spcBef>
        <a:spcAft>
          <a:spcPts val="0"/>
        </a:spcAft>
        <a:defRPr sz="2200" b="1">
          <a:solidFill>
            <a:schemeClr val="bg2"/>
          </a:solidFill>
          <a:latin typeface="Lucida Sans"/>
          <a:ea typeface="MS PGothic"/>
          <a:cs typeface="ＭＳ Ｐゴシック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2800" b="1">
          <a:solidFill>
            <a:schemeClr val="accent2"/>
          </a:solidFill>
          <a:latin typeface="Arial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2800" b="1">
          <a:solidFill>
            <a:schemeClr val="accent2"/>
          </a:solidFill>
          <a:latin typeface="Arial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2800" b="1">
          <a:solidFill>
            <a:schemeClr val="accent2"/>
          </a:solidFill>
          <a:latin typeface="Arial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2800" b="1">
          <a:solidFill>
            <a:schemeClr val="accent2"/>
          </a:solidFill>
          <a:latin typeface="Arial"/>
        </a:defRPr>
      </a:lvl9pPr>
    </p:titleStyle>
    <p:bodyStyle>
      <a:lvl1pPr marL="165100" indent="-165100" algn="l">
        <a:lnSpc>
          <a:spcPts val="2200"/>
        </a:lnSpc>
        <a:spcBef>
          <a:spcPts val="600"/>
        </a:spcBef>
        <a:spcAft>
          <a:spcPts val="0"/>
        </a:spcAft>
        <a:buClr>
          <a:srgbClr val="C60C30"/>
        </a:buClr>
        <a:buSzPct val="100000"/>
        <a:buFont typeface="Arial"/>
        <a:buChar char="•"/>
        <a:defRPr lang="en-US" sz="2000">
          <a:solidFill>
            <a:schemeClr val="bg2"/>
          </a:solidFill>
          <a:latin typeface="Lucida Sans"/>
          <a:ea typeface="MS PGothic"/>
          <a:cs typeface="ＭＳ Ｐゴシック"/>
        </a:defRPr>
      </a:lvl1pPr>
      <a:lvl2pPr marL="344488" indent="-179388" algn="l">
        <a:lnSpc>
          <a:spcPts val="2000"/>
        </a:lnSpc>
        <a:spcBef>
          <a:spcPts val="400"/>
        </a:spcBef>
        <a:spcAft>
          <a:spcPts val="0"/>
        </a:spcAft>
        <a:buClr>
          <a:srgbClr val="C60C30"/>
        </a:buClr>
        <a:buSzPct val="100000"/>
        <a:buFont typeface="Lucida Sans"/>
        <a:buChar char="–"/>
        <a:defRPr lang="en-US">
          <a:solidFill>
            <a:schemeClr val="bg2"/>
          </a:solidFill>
          <a:latin typeface="Lucida Sans"/>
          <a:ea typeface="MS PGothic"/>
          <a:cs typeface="+mn-cs"/>
        </a:defRPr>
      </a:lvl2pPr>
      <a:lvl3pPr marL="509588" indent="-165100" algn="l">
        <a:lnSpc>
          <a:spcPts val="2000"/>
        </a:lnSpc>
        <a:spcBef>
          <a:spcPts val="200"/>
        </a:spcBef>
        <a:spcAft>
          <a:spcPts val="0"/>
        </a:spcAft>
        <a:buClr>
          <a:srgbClr val="C60C30"/>
        </a:buClr>
        <a:buSzPct val="100000"/>
        <a:buFont typeface="Arial"/>
        <a:buChar char="•"/>
        <a:defRPr lang="en-US" sz="1600">
          <a:solidFill>
            <a:schemeClr val="bg2"/>
          </a:solidFill>
          <a:latin typeface="Lucida Sans"/>
          <a:ea typeface="MS PGothic"/>
          <a:cs typeface="+mn-cs"/>
        </a:defRPr>
      </a:lvl3pPr>
      <a:lvl4pPr marL="688975" indent="-179388" algn="l">
        <a:lnSpc>
          <a:spcPts val="1800"/>
        </a:lnSpc>
        <a:spcBef>
          <a:spcPts val="200"/>
        </a:spcBef>
        <a:spcAft>
          <a:spcPts val="0"/>
        </a:spcAft>
        <a:buClr>
          <a:srgbClr val="C60C30"/>
        </a:buClr>
        <a:buSzPct val="100000"/>
        <a:buFont typeface="Lucida Sans"/>
        <a:buChar char="–"/>
        <a:defRPr lang="en-US" sz="1600">
          <a:solidFill>
            <a:schemeClr val="bg2"/>
          </a:solidFill>
          <a:latin typeface="Lucida Sans"/>
          <a:ea typeface="MS PGothic"/>
          <a:cs typeface="+mn-cs"/>
        </a:defRPr>
      </a:lvl4pPr>
      <a:lvl5pPr marL="854075" indent="-165100" algn="l">
        <a:lnSpc>
          <a:spcPts val="1600"/>
        </a:lnSpc>
        <a:spcBef>
          <a:spcPts val="200"/>
        </a:spcBef>
        <a:spcAft>
          <a:spcPts val="0"/>
        </a:spcAft>
        <a:buClr>
          <a:srgbClr val="C60C30"/>
        </a:buClr>
        <a:buSzPct val="100000"/>
        <a:buFont typeface="Arial"/>
        <a:buChar char="•"/>
        <a:defRPr lang="en-US" sz="1400">
          <a:solidFill>
            <a:schemeClr val="bg2"/>
          </a:solidFill>
          <a:latin typeface="Lucida Sans"/>
          <a:ea typeface="MS PGothic"/>
          <a:cs typeface="+mn-cs"/>
        </a:defRPr>
      </a:lvl5pPr>
      <a:lvl6pPr marL="1141413" indent="222250" algn="l">
        <a:lnSpc>
          <a:spcPct val="95000"/>
        </a:lnSpc>
        <a:spcBef>
          <a:spcPts val="0"/>
        </a:spcBef>
        <a:spcAft>
          <a:spcPts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>
        <a:lnSpc>
          <a:spcPct val="95000"/>
        </a:lnSpc>
        <a:spcBef>
          <a:spcPts val="0"/>
        </a:spcBef>
        <a:spcAft>
          <a:spcPts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>
        <a:lnSpc>
          <a:spcPct val="95000"/>
        </a:lnSpc>
        <a:spcBef>
          <a:spcPts val="0"/>
        </a:spcBef>
        <a:spcAft>
          <a:spcPts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>
        <a:lnSpc>
          <a:spcPct val="95000"/>
        </a:lnSpc>
        <a:spcBef>
          <a:spcPts val="0"/>
        </a:spcBef>
        <a:spcAft>
          <a:spcPts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74qsFzME_w&amp;feature=youtu.be" TargetMode="Externa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yxw1650@case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5.tiff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4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8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2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0"/>
            <a:ext cx="9141618" cy="2571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8F50F-B6AD-3648-BE5F-6B227E20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43" y="380300"/>
            <a:ext cx="7700156" cy="20283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Integrating Physics with Data Analytics for Cyber-Physical Event Detection, Classification and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08BA-E234-3C4A-BA2A-52E7CAA9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518" y="2890673"/>
            <a:ext cx="7144870" cy="1105876"/>
          </a:xfrm>
          <a:solidFill>
            <a:srgbClr val="00206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lnSpc>
                <a:spcPct val="90000"/>
              </a:lnSpc>
              <a:buNone/>
            </a:pPr>
            <a:r>
              <a:rPr lang="en-US" sz="21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Yinghui</a:t>
            </a:r>
            <a:r>
              <a:rPr lang="en-US" sz="21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Wu, Case Western Reserve University</a:t>
            </a:r>
          </a:p>
          <a:p>
            <a:pPr marL="0" indent="0" rtl="0">
              <a:lnSpc>
                <a:spcPct val="90000"/>
              </a:lnSpc>
              <a:buNone/>
            </a:pPr>
            <a:r>
              <a:rPr lang="en-US" sz="21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Anurag Srivastava, Washington State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9A275-8362-314D-B8CF-A8F488F7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4122"/>
            <a:ext cx="2379608" cy="5393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C0795-2042-E64A-BF9B-C8E7C4B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28714B30-223A-400B-B8A8-CC51146F82D3}" type="slidenum">
              <a:rPr lang="en-US"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pPr rtl="0">
                <a:spcAft>
                  <a:spcPts val="600"/>
                </a:spcAft>
                <a:defRPr/>
              </a:pPr>
              <a:t>1</a:t>
            </a:fld>
            <a:endParaRPr lang="en-US" sz="900" kern="120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9D620-771E-BB45-B0A7-AFDD101A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79" y="4647580"/>
            <a:ext cx="1471149" cy="490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A221E71-DB2F-9E43-9CD0-74A9CE784D32}"/>
              </a:ext>
            </a:extLst>
          </p:cNvPr>
          <p:cNvSpPr/>
          <p:nvPr/>
        </p:nvSpPr>
        <p:spPr>
          <a:xfrm>
            <a:off x="2576517" y="4222432"/>
            <a:ext cx="4572000" cy="646331"/>
          </a:xfrm>
          <a:prstGeom prst="rect">
            <a:avLst/>
          </a:prstGeom>
          <a:solidFill>
            <a:srgbClr val="BEF3EA"/>
          </a:solidFill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franklin-gothic-urw"/>
              </a:rPr>
              <a:t>Workshop: Cyber-physical Security Analytics for the Power Grid</a:t>
            </a:r>
            <a:endParaRPr lang="en-US" b="1" i="0" u="none" strike="noStrike" dirty="0">
              <a:solidFill>
                <a:srgbClr val="000000"/>
              </a:solidFill>
              <a:effectLst/>
              <a:latin typeface="franklin-gothic-urw"/>
            </a:endParaRPr>
          </a:p>
        </p:txBody>
      </p:sp>
    </p:spTree>
    <p:extLst>
      <p:ext uri="{BB962C8B-B14F-4D97-AF65-F5344CB8AC3E}">
        <p14:creationId xmlns:p14="http://schemas.microsoft.com/office/powerpoint/2010/main" val="114572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CE97-96AA-CB44-89C0-F14D392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10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BFA7415-6568-9C48-B358-CD71A64D108A}"/>
              </a:ext>
            </a:extLst>
          </p:cNvPr>
          <p:cNvSpPr txBox="1">
            <a:spLocks/>
          </p:cNvSpPr>
          <p:nvPr/>
        </p:nvSpPr>
        <p:spPr bwMode="auto">
          <a:xfrm>
            <a:off x="403561" y="328142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F599F-D8C9-4F9E-B109-5495472D3CA8}"/>
              </a:ext>
            </a:extLst>
          </p:cNvPr>
          <p:cNvSpPr txBox="1"/>
          <p:nvPr/>
        </p:nvSpPr>
        <p:spPr>
          <a:xfrm>
            <a:off x="148355" y="864313"/>
            <a:ext cx="6018530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Learning the behavior of the system in </a:t>
            </a:r>
            <a:r>
              <a:rPr lang="en-US" sz="1400" b="1" dirty="0">
                <a:solidFill>
                  <a:schemeClr val="bg2"/>
                </a:solidFill>
              </a:rPr>
              <a:t>normal operations </a:t>
            </a:r>
            <a:r>
              <a:rPr lang="en-US" sz="1400" dirty="0">
                <a:solidFill>
                  <a:schemeClr val="bg2"/>
                </a:solidFill>
              </a:rPr>
              <a:t>(no cyber/physical event)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For each sensor, what will </a:t>
            </a:r>
            <a:r>
              <a:rPr lang="en-US" sz="1400" i="1" dirty="0">
                <a:solidFill>
                  <a:schemeClr val="bg2"/>
                </a:solidFill>
              </a:rPr>
              <a:t>normally</a:t>
            </a:r>
            <a:r>
              <a:rPr lang="en-US" sz="1400" dirty="0">
                <a:solidFill>
                  <a:schemeClr val="bg2"/>
                </a:solidFill>
              </a:rPr>
              <a:t> happen in next </a:t>
            </a:r>
            <a:r>
              <a:rPr lang="en-US" sz="1400" dirty="0" err="1">
                <a:solidFill>
                  <a:schemeClr val="bg2"/>
                </a:solidFill>
              </a:rPr>
              <a:t>Δt</a:t>
            </a:r>
            <a:r>
              <a:rPr lang="en-US" sz="1400" dirty="0">
                <a:solidFill>
                  <a:schemeClr val="bg2"/>
                </a:solidFill>
              </a:rPr>
              <a:t> timestamps given what happened in last </a:t>
            </a:r>
            <a:r>
              <a:rPr lang="en-US" sz="1400" dirty="0" err="1">
                <a:solidFill>
                  <a:schemeClr val="bg2"/>
                </a:solidFill>
              </a:rPr>
              <a:t>Δt</a:t>
            </a:r>
            <a:r>
              <a:rPr lang="en-US" sz="1400" dirty="0">
                <a:solidFill>
                  <a:schemeClr val="bg2"/>
                </a:solidFill>
              </a:rPr>
              <a:t> timestamps? (Assumptions: Even normal expected changes in the grid will be flagged as anomalies and classified later)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At time </a:t>
            </a:r>
            <a:r>
              <a:rPr lang="en-US" sz="1400" i="1" dirty="0">
                <a:solidFill>
                  <a:schemeClr val="bg2"/>
                </a:solidFill>
              </a:rPr>
              <a:t>t </a:t>
            </a:r>
            <a:r>
              <a:rPr lang="en-US" sz="1400" dirty="0">
                <a:solidFill>
                  <a:schemeClr val="bg2"/>
                </a:solidFill>
              </a:rPr>
              <a:t>of operations</a:t>
            </a:r>
            <a:r>
              <a:rPr lang="en-US" sz="1400" i="1" dirty="0">
                <a:solidFill>
                  <a:schemeClr val="bg2"/>
                </a:solidFill>
              </a:rPr>
              <a:t>, </a:t>
            </a:r>
            <a:r>
              <a:rPr lang="en-US" sz="1400" dirty="0">
                <a:solidFill>
                  <a:schemeClr val="bg2"/>
                </a:solidFill>
              </a:rPr>
              <a:t>comparing the predicted value for each sensor to their true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If there is a </a:t>
            </a:r>
            <a:r>
              <a:rPr lang="en-US" sz="1400" i="1" dirty="0">
                <a:solidFill>
                  <a:schemeClr val="bg2"/>
                </a:solidFill>
              </a:rPr>
              <a:t>significant gap </a:t>
            </a:r>
            <a:r>
              <a:rPr lang="en-US" sz="1400" dirty="0">
                <a:solidFill>
                  <a:schemeClr val="bg2"/>
                </a:solidFill>
              </a:rPr>
              <a:t>between prediction and true value,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      an event might have occurred: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Need an accurate model to generate less false alarms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Need an accurate model to confidently find the alarming threshold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110B2D-B5A4-184E-9ED4-F3E7641AD42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1" y="1980187"/>
            <a:ext cx="2599266" cy="1945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6918DA-0BBB-3B43-8174-79B201C65522}"/>
              </a:ext>
            </a:extLst>
          </p:cNvPr>
          <p:cNvSpPr txBox="1"/>
          <p:nvPr/>
        </p:nvSpPr>
        <p:spPr>
          <a:xfrm>
            <a:off x="7026443" y="3913720"/>
            <a:ext cx="14029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bg2"/>
                </a:solidFill>
              </a:rPr>
              <a:t>anomalous behavior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9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CE97-96AA-CB44-89C0-F14D392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11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BFA7415-6568-9C48-B358-CD71A64D108A}"/>
              </a:ext>
            </a:extLst>
          </p:cNvPr>
          <p:cNvSpPr txBox="1">
            <a:spLocks/>
          </p:cNvSpPr>
          <p:nvPr/>
        </p:nvSpPr>
        <p:spPr bwMode="auto">
          <a:xfrm>
            <a:off x="403561" y="328142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Toward an Accurate and Advanced ML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F599F-D8C9-4F9E-B109-5495472D3CA8}"/>
              </a:ext>
            </a:extLst>
          </p:cNvPr>
          <p:cNvSpPr txBox="1"/>
          <p:nvPr/>
        </p:nvSpPr>
        <p:spPr>
          <a:xfrm>
            <a:off x="148354" y="896212"/>
            <a:ext cx="8847291" cy="427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</a:rPr>
              <a:t>Challenges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solidFill>
                  <a:schemeClr val="bg2"/>
                </a:solidFill>
              </a:rPr>
              <a:t>Spatial dependencies </a:t>
            </a:r>
            <a:r>
              <a:rPr lang="en-US" sz="1400" dirty="0">
                <a:solidFill>
                  <a:schemeClr val="bg2"/>
                </a:solidFill>
              </a:rPr>
              <a:t>among sensors/power generators/computer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My neighbors influence what I am and vice versa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bg2"/>
                </a:solidFill>
              </a:rPr>
              <a:t>Temporal dependencies </a:t>
            </a:r>
            <a:r>
              <a:rPr lang="en-US" sz="1400" dirty="0">
                <a:solidFill>
                  <a:schemeClr val="bg2"/>
                </a:solidFill>
              </a:rPr>
              <a:t>among various snapshots of the cyber-power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What occurred in the past will impact the changes in future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B050"/>
                </a:solidFill>
              </a:rPr>
              <a:t>Solution: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Using graph neural networks (GNNs) and graph spatial-temporal networks </a:t>
            </a:r>
            <a:r>
              <a:rPr lang="en-US" sz="1100" dirty="0">
                <a:solidFill>
                  <a:schemeClr val="bg2"/>
                </a:solidFill>
              </a:rPr>
              <a:t>(</a:t>
            </a:r>
            <a:r>
              <a:rPr lang="en-US" sz="1100" dirty="0" err="1">
                <a:solidFill>
                  <a:schemeClr val="bg2"/>
                </a:solidFill>
              </a:rPr>
              <a:t>Yaguang</a:t>
            </a:r>
            <a:r>
              <a:rPr lang="en-US" sz="1100" dirty="0">
                <a:solidFill>
                  <a:schemeClr val="bg2"/>
                </a:solidFill>
              </a:rPr>
              <a:t> Li et. Al., ICLR 2018)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Modeling </a:t>
            </a:r>
            <a:r>
              <a:rPr lang="en-US" sz="1200" b="1" dirty="0">
                <a:solidFill>
                  <a:schemeClr val="bg2"/>
                </a:solidFill>
              </a:rPr>
              <a:t>spatial dependencies </a:t>
            </a:r>
            <a:r>
              <a:rPr lang="en-US" sz="1200" dirty="0">
                <a:solidFill>
                  <a:schemeClr val="bg2"/>
                </a:solidFill>
              </a:rPr>
              <a:t>with </a:t>
            </a:r>
            <a:r>
              <a:rPr lang="en-US" sz="1200" b="1" dirty="0">
                <a:solidFill>
                  <a:schemeClr val="bg2"/>
                </a:solidFill>
              </a:rPr>
              <a:t>diffusion convolution</a:t>
            </a:r>
            <a:endParaRPr lang="en-US" sz="1100" dirty="0">
              <a:solidFill>
                <a:schemeClr val="bg2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Diffusion of physical power values (e.g. current) and cyber-data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Modeling </a:t>
            </a:r>
            <a:r>
              <a:rPr lang="en-US" sz="1100" b="1" dirty="0">
                <a:solidFill>
                  <a:schemeClr val="bg2"/>
                </a:solidFill>
              </a:rPr>
              <a:t>temporal dependencies </a:t>
            </a:r>
            <a:r>
              <a:rPr lang="en-US" sz="1100" dirty="0">
                <a:solidFill>
                  <a:schemeClr val="bg2"/>
                </a:solidFill>
              </a:rPr>
              <a:t>with </a:t>
            </a:r>
            <a:r>
              <a:rPr lang="en-US" sz="1100" b="1" dirty="0">
                <a:solidFill>
                  <a:schemeClr val="bg2"/>
                </a:solidFill>
              </a:rPr>
              <a:t>recurrent neural networks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A sequence-to-sequence modeling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6787F4-335F-4D76-A9E2-C290AFFB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4934" y="4324349"/>
            <a:ext cx="1406242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6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0D43-EBB6-C543-86A9-0A6DD9B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12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24341"/>
            <a:ext cx="8729480" cy="579967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3-Steps Event-detection System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C05FAC-BCE0-A84D-B6E7-66CF35635C52}"/>
              </a:ext>
            </a:extLst>
          </p:cNvPr>
          <p:cNvSpPr/>
          <p:nvPr/>
        </p:nvSpPr>
        <p:spPr>
          <a:xfrm>
            <a:off x="337455" y="1222309"/>
            <a:ext cx="1688841" cy="895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Event Modeling </a:t>
            </a:r>
            <a:r>
              <a:rPr lang="en-US" altLang="zh-CN" dirty="0"/>
              <a:t>&amp; Detection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F1405C-2C0A-184D-BDC6-BB336FAA2AF7}"/>
              </a:ext>
            </a:extLst>
          </p:cNvPr>
          <p:cNvSpPr/>
          <p:nvPr/>
        </p:nvSpPr>
        <p:spPr>
          <a:xfrm>
            <a:off x="1858344" y="2641655"/>
            <a:ext cx="1688841" cy="8957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Localization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6E4368-079F-D043-B40D-AC7A83D8BED7}"/>
              </a:ext>
            </a:extLst>
          </p:cNvPr>
          <p:cNvSpPr/>
          <p:nvPr/>
        </p:nvSpPr>
        <p:spPr>
          <a:xfrm>
            <a:off x="3624212" y="3933436"/>
            <a:ext cx="1688841" cy="8957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Classification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C4C418-47A7-F146-9B7C-5C3B9151AFC9}"/>
              </a:ext>
            </a:extLst>
          </p:cNvPr>
          <p:cNvCxnSpPr>
            <a:stCxn id="5" idx="2"/>
            <a:endCxn id="11" idx="1"/>
          </p:cNvCxnSpPr>
          <p:nvPr/>
        </p:nvCxnSpPr>
        <p:spPr>
          <a:xfrm rot="16200000" flipH="1">
            <a:off x="1034372" y="2265552"/>
            <a:ext cx="971477" cy="676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3EA72DA-F2B7-214E-AD18-A678BCAF962B}"/>
              </a:ext>
            </a:extLst>
          </p:cNvPr>
          <p:cNvCxnSpPr>
            <a:stCxn id="11" idx="2"/>
            <a:endCxn id="12" idx="1"/>
          </p:cNvCxnSpPr>
          <p:nvPr/>
        </p:nvCxnSpPr>
        <p:spPr>
          <a:xfrm rot="16200000" flipH="1">
            <a:off x="2741532" y="3498626"/>
            <a:ext cx="843912" cy="921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CB5348-D11A-4E4F-9276-37BF46634AA9}"/>
              </a:ext>
            </a:extLst>
          </p:cNvPr>
          <p:cNvSpPr txBox="1"/>
          <p:nvPr/>
        </p:nvSpPr>
        <p:spPr>
          <a:xfrm>
            <a:off x="2040291" y="1245731"/>
            <a:ext cx="5814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Whether system operates in normal or abnormal state?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</a:rPr>
              <a:t>Online/Incremental Learning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Comparing the predicted values with observed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5B626-DC98-3A4D-A0BF-C8433FD57BC0}"/>
              </a:ext>
            </a:extLst>
          </p:cNvPr>
          <p:cNvSpPr txBox="1"/>
          <p:nvPr/>
        </p:nvSpPr>
        <p:spPr>
          <a:xfrm>
            <a:off x="3547185" y="2766359"/>
            <a:ext cx="571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Where/When did the event occur?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u="sng" dirty="0">
                <a:solidFill>
                  <a:srgbClr val="00B050"/>
                </a:solidFill>
              </a:rPr>
              <a:t>T</a:t>
            </a:r>
            <a:r>
              <a:rPr lang="en-US" u="sng" dirty="0">
                <a:solidFill>
                  <a:srgbClr val="00B050"/>
                </a:solidFill>
              </a:rPr>
              <a:t>op-k spatial-temporal association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6E0FA-0ED1-C642-A57B-847A4B17F462}"/>
              </a:ext>
            </a:extLst>
          </p:cNvPr>
          <p:cNvSpPr txBox="1"/>
          <p:nvPr/>
        </p:nvSpPr>
        <p:spPr>
          <a:xfrm>
            <a:off x="5281249" y="3933436"/>
            <a:ext cx="395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Which type of events? </a:t>
            </a:r>
          </a:p>
        </p:txBody>
      </p:sp>
    </p:spTree>
    <p:extLst>
      <p:ext uri="{BB962C8B-B14F-4D97-AF65-F5344CB8AC3E}">
        <p14:creationId xmlns:p14="http://schemas.microsoft.com/office/powerpoint/2010/main" val="110317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246221"/>
            <a:ext cx="8729480" cy="73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Toward an Event-detection System: event localization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F7E4-D154-5246-BB8C-02A8B4F7FE8C}"/>
              </a:ext>
            </a:extLst>
          </p:cNvPr>
          <p:cNvSpPr txBox="1"/>
          <p:nvPr/>
        </p:nvSpPr>
        <p:spPr>
          <a:xfrm>
            <a:off x="0" y="802856"/>
            <a:ext cx="89611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Given a detected abnormal operation (event), what are the potential nearby sensors?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58F872A-436A-4C47-989F-00DEE9CB42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99" y="1264182"/>
            <a:ext cx="8770147" cy="3671713"/>
          </a:xfrm>
          <a:prstGeom prst="rect">
            <a:avLst/>
          </a:prstGeom>
        </p:spPr>
      </p:pic>
      <p:sp>
        <p:nvSpPr>
          <p:cNvPr id="4" name="Lightning Bolt 3">
            <a:extLst>
              <a:ext uri="{FF2B5EF4-FFF2-40B4-BE49-F238E27FC236}">
                <a16:creationId xmlns:a16="http://schemas.microsoft.com/office/drawing/2014/main" id="{8BD7A93B-8F23-B34A-B96F-D3F69B2114A7}"/>
              </a:ext>
            </a:extLst>
          </p:cNvPr>
          <p:cNvSpPr/>
          <p:nvPr/>
        </p:nvSpPr>
        <p:spPr>
          <a:xfrm>
            <a:off x="1660847" y="1962899"/>
            <a:ext cx="858417" cy="87810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91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0"/>
            <a:ext cx="8729480" cy="979755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Event Localization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F7E4-D154-5246-BB8C-02A8B4F7FE8C}"/>
              </a:ext>
            </a:extLst>
          </p:cNvPr>
          <p:cNvSpPr txBox="1"/>
          <p:nvPr/>
        </p:nvSpPr>
        <p:spPr>
          <a:xfrm>
            <a:off x="0" y="802856"/>
            <a:ext cx="896112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Given a detected abnormal operation (event), where/when did that happen?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</a:rPr>
              <a:t>Leveraging the same model: </a:t>
            </a:r>
            <a:r>
              <a:rPr lang="en-US" sz="1400" dirty="0">
                <a:solidFill>
                  <a:schemeClr val="bg2"/>
                </a:solidFill>
              </a:rPr>
              <a:t>finding top-k sensors with highest prediction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691D98F-8E6C-7E41-A9BA-40A4F882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927" y="1530783"/>
            <a:ext cx="7505244" cy="357595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8F40B89-7B1F-4348-A2AF-0FFDC294695E}"/>
              </a:ext>
            </a:extLst>
          </p:cNvPr>
          <p:cNvSpPr/>
          <p:nvPr/>
        </p:nvSpPr>
        <p:spPr>
          <a:xfrm flipH="1">
            <a:off x="7949682" y="3722914"/>
            <a:ext cx="877077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24C57-B326-D649-8722-DC5179CD89C4}"/>
              </a:ext>
            </a:extLst>
          </p:cNvPr>
          <p:cNvSpPr txBox="1"/>
          <p:nvPr/>
        </p:nvSpPr>
        <p:spPr>
          <a:xfrm>
            <a:off x="7291560" y="811850"/>
            <a:ext cx="2007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bg2"/>
                </a:solidFill>
              </a:rPr>
              <a:t>Values of Current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bg2"/>
                </a:solidFill>
              </a:rPr>
              <a:t>Capacitor Switching Event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C00000"/>
                </a:solidFill>
              </a:rPr>
              <a:t>Red: predicted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B050"/>
                </a:solidFill>
              </a:rPr>
              <a:t>Green: actual</a:t>
            </a:r>
            <a:r>
              <a:rPr lang="en-US" sz="11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34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0"/>
            <a:ext cx="8729480" cy="979755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Event Localization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F7E4-D154-5246-BB8C-02A8B4F7FE8C}"/>
              </a:ext>
            </a:extLst>
          </p:cNvPr>
          <p:cNvSpPr txBox="1"/>
          <p:nvPr/>
        </p:nvSpPr>
        <p:spPr>
          <a:xfrm>
            <a:off x="0" y="802856"/>
            <a:ext cx="89611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Given a detected abnormal operation (event), what are the nearby sensors to the event?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02B0E92-843F-1240-BD8B-160B6ACFC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5" y="1317423"/>
            <a:ext cx="6032500" cy="3683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D246971-086E-4A4E-A211-381FFC2738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1467" y="3720749"/>
            <a:ext cx="5842533" cy="131872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27A4C49-ADB7-E648-87D9-DCF5B11AF9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3960"/>
            <a:ext cx="8338211" cy="758902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66A629B-BE8A-8240-B90E-CD8AE95E6C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75" y="3456222"/>
            <a:ext cx="2972196" cy="1625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965C76-E2AF-F347-B1C8-15DA44FCEBB7}"/>
              </a:ext>
            </a:extLst>
          </p:cNvPr>
          <p:cNvSpPr/>
          <p:nvPr/>
        </p:nvSpPr>
        <p:spPr>
          <a:xfrm>
            <a:off x="97574" y="3813642"/>
            <a:ext cx="2141773" cy="1990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E931C-411D-AF4D-8A33-3D7239172A13}"/>
              </a:ext>
            </a:extLst>
          </p:cNvPr>
          <p:cNvSpPr/>
          <p:nvPr/>
        </p:nvSpPr>
        <p:spPr>
          <a:xfrm>
            <a:off x="97573" y="4506685"/>
            <a:ext cx="2850899" cy="1990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BBF4DD-3242-1240-B6A0-5ED127894B50}"/>
              </a:ext>
            </a:extLst>
          </p:cNvPr>
          <p:cNvCxnSpPr>
            <a:cxnSpLocks/>
          </p:cNvCxnSpPr>
          <p:nvPr/>
        </p:nvCxnSpPr>
        <p:spPr>
          <a:xfrm>
            <a:off x="270588" y="3063331"/>
            <a:ext cx="4652286" cy="1318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1EF9A5-4A15-3343-892A-7D5EB5A7A373}"/>
              </a:ext>
            </a:extLst>
          </p:cNvPr>
          <p:cNvSpPr txBox="1"/>
          <p:nvPr/>
        </p:nvSpPr>
        <p:spPr>
          <a:xfrm>
            <a:off x="7246180" y="1353271"/>
            <a:ext cx="2007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bg2"/>
                </a:solidFill>
              </a:rPr>
              <a:t>Values of Current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bg2"/>
                </a:solidFill>
              </a:rPr>
              <a:t>Capacitor Switching Event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C00000"/>
                </a:solidFill>
              </a:rPr>
              <a:t>Red: predicted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B050"/>
                </a:solidFill>
              </a:rPr>
              <a:t>Green: actual</a:t>
            </a:r>
            <a:r>
              <a:rPr lang="en-US" sz="11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48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0D43-EBB6-C543-86A9-0A6DD9B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16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24341"/>
            <a:ext cx="8729480" cy="579967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3-Steps Event-detection System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C05FAC-BCE0-A84D-B6E7-66CF35635C52}"/>
              </a:ext>
            </a:extLst>
          </p:cNvPr>
          <p:cNvSpPr/>
          <p:nvPr/>
        </p:nvSpPr>
        <p:spPr>
          <a:xfrm>
            <a:off x="337455" y="1222309"/>
            <a:ext cx="1688841" cy="895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Event Modeling </a:t>
            </a:r>
            <a:r>
              <a:rPr lang="en-US" altLang="zh-CN" dirty="0"/>
              <a:t>&amp; Detection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F1405C-2C0A-184D-BDC6-BB336FAA2AF7}"/>
              </a:ext>
            </a:extLst>
          </p:cNvPr>
          <p:cNvSpPr/>
          <p:nvPr/>
        </p:nvSpPr>
        <p:spPr>
          <a:xfrm>
            <a:off x="1858344" y="2641655"/>
            <a:ext cx="1688841" cy="8957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Localization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6E4368-079F-D043-B40D-AC7A83D8BED7}"/>
              </a:ext>
            </a:extLst>
          </p:cNvPr>
          <p:cNvSpPr/>
          <p:nvPr/>
        </p:nvSpPr>
        <p:spPr>
          <a:xfrm>
            <a:off x="3624212" y="3933436"/>
            <a:ext cx="1688841" cy="8957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Classification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C4C418-47A7-F146-9B7C-5C3B9151AFC9}"/>
              </a:ext>
            </a:extLst>
          </p:cNvPr>
          <p:cNvCxnSpPr>
            <a:stCxn id="5" idx="2"/>
            <a:endCxn id="11" idx="1"/>
          </p:cNvCxnSpPr>
          <p:nvPr/>
        </p:nvCxnSpPr>
        <p:spPr>
          <a:xfrm rot="16200000" flipH="1">
            <a:off x="1034372" y="2265552"/>
            <a:ext cx="971477" cy="676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3EA72DA-F2B7-214E-AD18-A678BCAF962B}"/>
              </a:ext>
            </a:extLst>
          </p:cNvPr>
          <p:cNvCxnSpPr>
            <a:stCxn id="11" idx="2"/>
            <a:endCxn id="12" idx="1"/>
          </p:cNvCxnSpPr>
          <p:nvPr/>
        </p:nvCxnSpPr>
        <p:spPr>
          <a:xfrm rot="16200000" flipH="1">
            <a:off x="2741532" y="3498626"/>
            <a:ext cx="843912" cy="921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CB5348-D11A-4E4F-9276-37BF46634AA9}"/>
              </a:ext>
            </a:extLst>
          </p:cNvPr>
          <p:cNvSpPr txBox="1"/>
          <p:nvPr/>
        </p:nvSpPr>
        <p:spPr>
          <a:xfrm>
            <a:off x="2040291" y="1245731"/>
            <a:ext cx="5814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Whether system operates in normal or abnormal state?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</a:rPr>
              <a:t>Online/Incremental Learning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Comparing the predicted values with observed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5B626-DC98-3A4D-A0BF-C8433FD57BC0}"/>
              </a:ext>
            </a:extLst>
          </p:cNvPr>
          <p:cNvSpPr txBox="1"/>
          <p:nvPr/>
        </p:nvSpPr>
        <p:spPr>
          <a:xfrm>
            <a:off x="3547185" y="2766359"/>
            <a:ext cx="571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Where did the event occur? Near which sensors?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</a:rPr>
              <a:t>Find top-k sensors with highest predicted errors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6E0FA-0ED1-C642-A57B-847A4B17F462}"/>
              </a:ext>
            </a:extLst>
          </p:cNvPr>
          <p:cNvSpPr txBox="1"/>
          <p:nvPr/>
        </p:nvSpPr>
        <p:spPr>
          <a:xfrm>
            <a:off x="5281249" y="3933436"/>
            <a:ext cx="395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Which type of event was occurred?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0B050"/>
                </a:solidFill>
              </a:rPr>
              <a:t>Post-classification with ML model</a:t>
            </a:r>
          </a:p>
        </p:txBody>
      </p:sp>
    </p:spTree>
    <p:extLst>
      <p:ext uri="{BB962C8B-B14F-4D97-AF65-F5344CB8AC3E}">
        <p14:creationId xmlns:p14="http://schemas.microsoft.com/office/powerpoint/2010/main" val="30665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0"/>
            <a:ext cx="8729480" cy="979755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Event Classification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D981B87-9A24-B144-BD5F-CF5A91749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357617"/>
              </p:ext>
            </p:extLst>
          </p:nvPr>
        </p:nvGraphicFramePr>
        <p:xfrm>
          <a:off x="0" y="802856"/>
          <a:ext cx="8961120" cy="1345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41A75F-1A31-E341-875F-859BB20B4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323" y="2778397"/>
            <a:ext cx="2355057" cy="152876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B869FD-E4E7-9A44-AC77-88EB0B00B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625112"/>
              </p:ext>
            </p:extLst>
          </p:nvPr>
        </p:nvGraphicFramePr>
        <p:xfrm>
          <a:off x="0" y="2453485"/>
          <a:ext cx="5773479" cy="2576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8283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E19B-B53C-48AF-A698-904EDF10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E3EA7E-6AB8-48F2-A475-C5C9E768C29A}"/>
              </a:ext>
            </a:extLst>
          </p:cNvPr>
          <p:cNvSpPr txBox="1">
            <a:spLocks/>
          </p:cNvSpPr>
          <p:nvPr/>
        </p:nvSpPr>
        <p:spPr bwMode="auto">
          <a:xfrm>
            <a:off x="304452" y="239656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Dataset and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CA6A6-C59D-4ABF-928F-17E7F48175E5}"/>
              </a:ext>
            </a:extLst>
          </p:cNvPr>
          <p:cNvSpPr txBox="1"/>
          <p:nvPr/>
        </p:nvSpPr>
        <p:spPr>
          <a:xfrm>
            <a:off x="115615" y="809044"/>
            <a:ext cx="8729480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</a:rPr>
              <a:t>Dataset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20K observations of normal operations from voltage, current, power,</a:t>
            </a:r>
            <a:r>
              <a:rPr lang="fa-IR" sz="1400" dirty="0">
                <a:solidFill>
                  <a:schemeClr val="bg2"/>
                </a:solidFill>
              </a:rPr>
              <a:t> </a:t>
            </a:r>
            <a:r>
              <a:rPr lang="en-US" sz="1400" dirty="0">
                <a:solidFill>
                  <a:schemeClr val="bg2"/>
                </a:solidFill>
              </a:rPr>
              <a:t>and re-active power sensors.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Events: observations of three different physical events (load, capacitor, and fault)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In total, 88 attribute values for 3 phases</a:t>
            </a:r>
          </a:p>
          <a:p>
            <a:pPr rtl="0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</a:rPr>
              <a:t>Task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Given 12 previous observations, predict the attribute values for the next 12 timestamps.</a:t>
            </a:r>
          </a:p>
          <a:p>
            <a:pPr rt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rt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rt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rt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  <a:p>
            <a:pPr rt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Training: 70% (14K </a:t>
            </a:r>
            <a:r>
              <a:rPr lang="en-US" sz="1400" dirty="0" err="1">
                <a:solidFill>
                  <a:schemeClr val="bg2"/>
                </a:solidFill>
              </a:rPr>
              <a:t>observ</a:t>
            </a:r>
            <a:r>
              <a:rPr lang="en-US" sz="1400" dirty="0">
                <a:solidFill>
                  <a:schemeClr val="bg2"/>
                </a:solidFill>
              </a:rPr>
              <a:t>.), Validation: 10% (2K </a:t>
            </a:r>
            <a:r>
              <a:rPr lang="en-US" sz="1400" dirty="0" err="1">
                <a:solidFill>
                  <a:schemeClr val="bg2"/>
                </a:solidFill>
              </a:rPr>
              <a:t>observ</a:t>
            </a:r>
            <a:r>
              <a:rPr lang="en-US" sz="1400" dirty="0">
                <a:solidFill>
                  <a:schemeClr val="bg2"/>
                </a:solidFill>
              </a:rPr>
              <a:t>.), Test: 20% (last 4K </a:t>
            </a:r>
            <a:r>
              <a:rPr lang="en-US" sz="1400" dirty="0" err="1">
                <a:solidFill>
                  <a:schemeClr val="bg2"/>
                </a:solidFill>
              </a:rPr>
              <a:t>observ</a:t>
            </a:r>
            <a:r>
              <a:rPr lang="en-US" sz="1400" dirty="0">
                <a:solidFill>
                  <a:schemeClr val="bg2"/>
                </a:solidFill>
              </a:rPr>
              <a:t>.)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7C181-03F3-0541-9218-F8F7147F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73" y="2830776"/>
            <a:ext cx="3135343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20522" y="31901"/>
            <a:ext cx="8729480" cy="595356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Experimental Results</a:t>
            </a:r>
            <a:endParaRPr lang="en-US" dirty="0">
              <a:solidFill>
                <a:schemeClr val="tx1"/>
              </a:solidFill>
              <a:latin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F7E4-D154-5246-BB8C-02A8B4F7FE8C}"/>
              </a:ext>
            </a:extLst>
          </p:cNvPr>
          <p:cNvSpPr txBox="1"/>
          <p:nvPr/>
        </p:nvSpPr>
        <p:spPr>
          <a:xfrm>
            <a:off x="0" y="802856"/>
            <a:ext cx="8961120" cy="698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bg2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98087-FD0F-461B-A195-2B3513C38299}"/>
              </a:ext>
            </a:extLst>
          </p:cNvPr>
          <p:cNvSpPr txBox="1"/>
          <p:nvPr/>
        </p:nvSpPr>
        <p:spPr>
          <a:xfrm>
            <a:off x="0" y="802856"/>
            <a:ext cx="8961120" cy="5869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</a:rPr>
              <a:t>Anomaly Detection: </a:t>
            </a:r>
            <a:r>
              <a:rPr lang="en-US" sz="1400" dirty="0">
                <a:solidFill>
                  <a:schemeClr val="bg2"/>
                </a:solidFill>
              </a:rPr>
              <a:t>what are the </a:t>
            </a:r>
            <a:r>
              <a:rPr lang="en-US" sz="1400" i="1" dirty="0">
                <a:solidFill>
                  <a:schemeClr val="bg2"/>
                </a:solidFill>
              </a:rPr>
              <a:t>maximum</a:t>
            </a:r>
            <a:r>
              <a:rPr lang="en-US" sz="1400" dirty="0">
                <a:solidFill>
                  <a:schemeClr val="bg2"/>
                </a:solidFill>
              </a:rPr>
              <a:t> error value in each type of the system operations for each category of sensors? (v: voltage, p: power, and </a:t>
            </a:r>
            <a:r>
              <a:rPr lang="en-US" sz="1400" dirty="0" err="1">
                <a:solidFill>
                  <a:schemeClr val="bg2"/>
                </a:solidFill>
              </a:rPr>
              <a:t>i</a:t>
            </a:r>
            <a:r>
              <a:rPr lang="en-US" sz="1400" dirty="0">
                <a:solidFill>
                  <a:schemeClr val="bg2"/>
                </a:solidFill>
              </a:rPr>
              <a:t>: current)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The model accurately predicts the normal operations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It is easier to predict voltage and current than power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It is feasible to find a safe alarming threshold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Event Classification: </a:t>
            </a:r>
            <a:r>
              <a:rPr lang="en-US" sz="1400" dirty="0">
                <a:solidFill>
                  <a:srgbClr val="000000"/>
                </a:solidFill>
              </a:rPr>
              <a:t>given predicted/true value of the </a:t>
            </a:r>
          </a:p>
          <a:p>
            <a:pPr lvl="0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</a:rPr>
              <a:t>anomalous sensor (localized sensor), what was the type of event?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10-Fold Cross Validation (70% Train &amp; 30% Test)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Using gradient boosting classifier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18480-4F5F-D646-9A12-39BF5DFD38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1154054"/>
            <a:ext cx="3627120" cy="20287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27FE38-D249-8446-BBF6-45F5BE39A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847985"/>
              </p:ext>
            </p:extLst>
          </p:nvPr>
        </p:nvGraphicFramePr>
        <p:xfrm>
          <a:off x="5334000" y="3555901"/>
          <a:ext cx="257429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152017658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908252842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1856979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Testing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0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95.5 %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95.2 %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1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92.5 %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92.2 %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18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93.5 %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dirty="0"/>
                        <a:t>93.3 %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81888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B7956D-F7FE-4CC5-B6E8-15C9DC03CCFA}"/>
              </a:ext>
            </a:extLst>
          </p:cNvPr>
          <p:cNvSpPr/>
          <p:nvPr/>
        </p:nvSpPr>
        <p:spPr>
          <a:xfrm>
            <a:off x="197395" y="4415067"/>
            <a:ext cx="5870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200" dirty="0">
                <a:hlinkClick r:id="rId3"/>
              </a:rPr>
            </a:br>
            <a:r>
              <a:rPr lang="en-US" altLang="zh-CN" sz="1200" b="1" dirty="0">
                <a:hlinkClick r:id="rId3"/>
              </a:rPr>
              <a:t>Demo</a:t>
            </a:r>
            <a:r>
              <a:rPr lang="en-US" altLang="zh-CN" sz="1200" dirty="0">
                <a:hlinkClick r:id="rId3"/>
              </a:rPr>
              <a:t>:  </a:t>
            </a:r>
            <a:r>
              <a:rPr lang="en-US" sz="1200" dirty="0">
                <a:hlinkClick r:id="rId3"/>
              </a:rPr>
              <a:t>https://www.youtube.com/watch?v=W74qsFzME_w&amp;feature=youtu.be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934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5779" y="0"/>
            <a:ext cx="7112442" cy="51435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363" y="0"/>
            <a:ext cx="5878287" cy="51435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489C-D58E-A546-8545-CC72A7CB3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35" y="929250"/>
            <a:ext cx="4096910" cy="331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6A16B-77CC-8C4B-8D05-842DBADE84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07"/>
          <a:stretch/>
        </p:blipFill>
        <p:spPr>
          <a:xfrm>
            <a:off x="2556818" y="4340414"/>
            <a:ext cx="3837544" cy="354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73D84-104F-5C47-A10F-972CB388D582}"/>
              </a:ext>
            </a:extLst>
          </p:cNvPr>
          <p:cNvSpPr txBox="1"/>
          <p:nvPr/>
        </p:nvSpPr>
        <p:spPr>
          <a:xfrm>
            <a:off x="110458" y="131390"/>
            <a:ext cx="167510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WW2,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1939-1945</a:t>
            </a:r>
          </a:p>
        </p:txBody>
      </p:sp>
    </p:spTree>
    <p:extLst>
      <p:ext uri="{BB962C8B-B14F-4D97-AF65-F5344CB8AC3E}">
        <p14:creationId xmlns:p14="http://schemas.microsoft.com/office/powerpoint/2010/main" val="22384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3" y="150142"/>
            <a:ext cx="7719461" cy="373307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Shift in Power Grid Cyber-Physical Security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69" y="773562"/>
            <a:ext cx="5695147" cy="1049922"/>
          </a:xfrm>
        </p:spPr>
        <p:txBody>
          <a:bodyPr/>
          <a:lstStyle/>
          <a:p>
            <a:r>
              <a:rPr lang="en-US" sz="1200" dirty="0">
                <a:solidFill>
                  <a:srgbClr val="C00000"/>
                </a:solidFill>
              </a:rPr>
              <a:t>Murphy’s Law of Security</a:t>
            </a:r>
          </a:p>
          <a:p>
            <a:pPr lvl="1">
              <a:buFont typeface="Courier New"/>
              <a:buChar char="o"/>
            </a:pPr>
            <a:r>
              <a:rPr lang="en-US" sz="1200" dirty="0">
                <a:solidFill>
                  <a:srgbClr val="C00000"/>
                </a:solidFill>
              </a:rPr>
              <a:t>Law 1: “Whatever that can be hacked, will be hacked.”</a:t>
            </a:r>
          </a:p>
          <a:p>
            <a:pPr lvl="1">
              <a:buFont typeface="Courier New"/>
              <a:buChar char="o"/>
            </a:pPr>
            <a:r>
              <a:rPr lang="en-US" sz="1200" dirty="0">
                <a:solidFill>
                  <a:srgbClr val="C00000"/>
                </a:solidFill>
              </a:rPr>
              <a:t>Law 2: “Anything worth hacking has already been hacked (we just don’t know about them yet)”  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949A7A-D624-4158-B356-D91F6A08BB6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>
          <a:xfrm>
            <a:off x="571308" y="1738420"/>
            <a:ext cx="501861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75" dirty="0">
                <a:solidFill>
                  <a:srgbClr val="C00000"/>
                </a:solidFill>
              </a:rPr>
              <a:t>PJM reports around 4,000+ cyber attacks every month - T. Boston, Former CEO PJM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A1533-5FCC-AF42-834A-EA875C8379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356" y="509106"/>
            <a:ext cx="2921717" cy="3999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C73864-3123-1D49-BECF-5D67040BAE2D}"/>
              </a:ext>
            </a:extLst>
          </p:cNvPr>
          <p:cNvGrpSpPr/>
          <p:nvPr/>
        </p:nvGrpSpPr>
        <p:grpSpPr>
          <a:xfrm>
            <a:off x="104880" y="2408804"/>
            <a:ext cx="6104531" cy="2547559"/>
            <a:chOff x="503238" y="863600"/>
            <a:chExt cx="8710612" cy="46523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2D4811-352E-8248-955B-ACC7F4001AC4}"/>
                </a:ext>
              </a:extLst>
            </p:cNvPr>
            <p:cNvSpPr/>
            <p:nvPr/>
          </p:nvSpPr>
          <p:spPr>
            <a:xfrm>
              <a:off x="6634163" y="863600"/>
              <a:ext cx="2479675" cy="5715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1000" b="1" dirty="0"/>
                <a:t>Resilient Power  Control</a:t>
              </a:r>
            </a:p>
            <a:p>
              <a:pPr algn="ctr">
                <a:defRPr/>
              </a:pPr>
              <a:r>
                <a:rPr lang="en-US" sz="1000" b="1" dirty="0"/>
                <a:t> Applications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54D5BF-BDCD-8B41-AECD-F995889F2F00}"/>
                </a:ext>
              </a:extLst>
            </p:cNvPr>
            <p:cNvSpPr/>
            <p:nvPr/>
          </p:nvSpPr>
          <p:spPr>
            <a:xfrm>
              <a:off x="4870450" y="863600"/>
              <a:ext cx="1441450" cy="5715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1000" b="1" dirty="0">
                  <a:solidFill>
                    <a:srgbClr val="000090"/>
                  </a:solidFill>
                </a:rPr>
                <a:t>Secure Cyber Infrastructure</a:t>
              </a:r>
            </a:p>
          </p:txBody>
        </p:sp>
        <p:sp>
          <p:nvSpPr>
            <p:cNvPr id="13" name="Equal 12">
              <a:extLst>
                <a:ext uri="{FF2B5EF4-FFF2-40B4-BE49-F238E27FC236}">
                  <a16:creationId xmlns:a16="http://schemas.microsoft.com/office/drawing/2014/main" id="{FDDDE8FF-E86A-B149-BBC8-74BAF2AD4F7B}"/>
                </a:ext>
              </a:extLst>
            </p:cNvPr>
            <p:cNvSpPr/>
            <p:nvPr/>
          </p:nvSpPr>
          <p:spPr>
            <a:xfrm>
              <a:off x="2517775" y="931863"/>
              <a:ext cx="344488" cy="414337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A49CB76F-073B-5C48-AFEC-ED8B04DFE8BD}"/>
                </a:ext>
              </a:extLst>
            </p:cNvPr>
            <p:cNvSpPr/>
            <p:nvPr/>
          </p:nvSpPr>
          <p:spPr>
            <a:xfrm rot="2768323">
              <a:off x="6338094" y="940594"/>
              <a:ext cx="279400" cy="344488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E8C17C-72D9-A540-9BD6-A6E3570EBFAC}"/>
                </a:ext>
              </a:extLst>
            </p:cNvPr>
            <p:cNvSpPr/>
            <p:nvPr/>
          </p:nvSpPr>
          <p:spPr>
            <a:xfrm>
              <a:off x="503238" y="863600"/>
              <a:ext cx="1935162" cy="5715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1000" b="1" dirty="0"/>
                <a:t>Power Grid </a:t>
              </a:r>
            </a:p>
            <a:p>
              <a:pPr algn="ctr">
                <a:defRPr/>
              </a:pPr>
              <a:r>
                <a:rPr lang="en-US" sz="1000" b="1" dirty="0"/>
                <a:t>Resiliency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A7B5B70-7C5E-8549-A681-00E5276626C6}"/>
                </a:ext>
              </a:extLst>
            </p:cNvPr>
            <p:cNvSpPr/>
            <p:nvPr/>
          </p:nvSpPr>
          <p:spPr>
            <a:xfrm rot="5400000">
              <a:off x="7171532" y="173831"/>
              <a:ext cx="439738" cy="3006725"/>
            </a:xfrm>
            <a:prstGeom prst="leftBrace">
              <a:avLst>
                <a:gd name="adj1" fmla="val 8333"/>
                <a:gd name="adj2" fmla="val 42906"/>
              </a:avLst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765A300A-DCEA-9D49-A1CE-54C86DA55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2326" y="1820862"/>
              <a:ext cx="3311524" cy="366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 b="1" dirty="0">
                  <a:solidFill>
                    <a:schemeClr val="bg2"/>
                  </a:solidFill>
                </a:rPr>
                <a:t>Generation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Automatic Generation Control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Governor Control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Automatic Voltage Regulation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Protection</a:t>
              </a:r>
            </a:p>
            <a:p>
              <a:r>
                <a:rPr lang="en-US" altLang="en-US" sz="1000" b="1" dirty="0">
                  <a:solidFill>
                    <a:schemeClr val="bg2"/>
                  </a:solidFill>
                </a:rPr>
                <a:t>Transmission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State Estimation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VAR Compensation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Protection</a:t>
              </a:r>
            </a:p>
            <a:p>
              <a:r>
                <a:rPr lang="en-US" altLang="en-US" sz="1000" b="1" dirty="0">
                  <a:solidFill>
                    <a:schemeClr val="bg2"/>
                  </a:solidFill>
                </a:rPr>
                <a:t>Distribution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Load Shedding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Protection</a:t>
              </a:r>
            </a:p>
            <a:p>
              <a:r>
                <a:rPr lang="en-US" altLang="en-US" sz="1000" dirty="0">
                  <a:solidFill>
                    <a:schemeClr val="bg2"/>
                  </a:solidFill>
                </a:rPr>
                <a:t>   Advanced Metering Infrastructures</a:t>
              </a: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A8A84651-9E12-744B-B1EA-124FE966B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7425" y="1849438"/>
              <a:ext cx="2617788" cy="366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 b="1">
                  <a:solidFill>
                    <a:schemeClr val="bg2"/>
                  </a:solidFill>
                </a:rPr>
                <a:t>Communication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Authentication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Encryption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Computation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Access control  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Attestation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Forensics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Patch management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Software Audits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System Management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Intrusion Detection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Event Monitoring/Analytics</a:t>
              </a:r>
            </a:p>
            <a:p>
              <a:r>
                <a:rPr lang="en-US" altLang="en-US" sz="1000">
                  <a:solidFill>
                    <a:schemeClr val="bg2"/>
                  </a:solidFill>
                </a:rPr>
                <a:t>  Security Assessment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E0B69DC7-5345-BC4D-9F76-42CB7CC53F85}"/>
                </a:ext>
              </a:extLst>
            </p:cNvPr>
            <p:cNvSpPr/>
            <p:nvPr/>
          </p:nvSpPr>
          <p:spPr>
            <a:xfrm rot="5400000">
              <a:off x="4464050" y="628650"/>
              <a:ext cx="441325" cy="2168525"/>
            </a:xfrm>
            <a:prstGeom prst="leftBrace">
              <a:avLst>
                <a:gd name="adj1" fmla="val 8333"/>
                <a:gd name="adj2" fmla="val 20463"/>
              </a:avLst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C2FEA7-54CE-EE40-9A2D-9CA4C88E405A}"/>
                </a:ext>
              </a:extLst>
            </p:cNvPr>
            <p:cNvSpPr/>
            <p:nvPr/>
          </p:nvSpPr>
          <p:spPr>
            <a:xfrm>
              <a:off x="2901950" y="881063"/>
              <a:ext cx="1490663" cy="5715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1000" b="1" dirty="0">
                  <a:solidFill>
                    <a:srgbClr val="000090"/>
                  </a:solidFill>
                </a:rPr>
                <a:t>Flexible Infrastructure</a:t>
              </a:r>
            </a:p>
          </p:txBody>
        </p:sp>
        <p:sp>
          <p:nvSpPr>
            <p:cNvPr id="21" name="Plus 20">
              <a:extLst>
                <a:ext uri="{FF2B5EF4-FFF2-40B4-BE49-F238E27FC236}">
                  <a16:creationId xmlns:a16="http://schemas.microsoft.com/office/drawing/2014/main" id="{9D2D0F02-DB80-3E41-85CC-99F022216693}"/>
                </a:ext>
              </a:extLst>
            </p:cNvPr>
            <p:cNvSpPr/>
            <p:nvPr/>
          </p:nvSpPr>
          <p:spPr>
            <a:xfrm rot="2768323">
              <a:off x="4488657" y="988219"/>
              <a:ext cx="279400" cy="344487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5A786FCB-9F12-6D4D-BDE2-2602F9B9B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438" y="1866899"/>
              <a:ext cx="2281237" cy="3127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 b="1">
                  <a:solidFill>
                    <a:schemeClr val="bg2"/>
                  </a:solidFill>
                </a:rPr>
                <a:t>Multiple switch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Macrogrid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Minigrid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Microgrid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Nanogrid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Graceful disintegration and interconnection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Flexible management and control of resources</a:t>
              </a:r>
            </a:p>
            <a:p>
              <a:r>
                <a:rPr lang="en-US" altLang="en-US" sz="1000" b="1">
                  <a:solidFill>
                    <a:schemeClr val="bg2"/>
                  </a:solidFill>
                </a:rPr>
                <a:t>Economic and market incentive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30288E02-BF28-F94E-A9B3-23315BC03F9F}"/>
                </a:ext>
              </a:extLst>
            </p:cNvPr>
            <p:cNvSpPr/>
            <p:nvPr/>
          </p:nvSpPr>
          <p:spPr>
            <a:xfrm rot="5400000">
              <a:off x="2151063" y="646113"/>
              <a:ext cx="441325" cy="2168525"/>
            </a:xfrm>
            <a:prstGeom prst="leftBrace">
              <a:avLst>
                <a:gd name="adj1" fmla="val 8333"/>
                <a:gd name="adj2" fmla="val 20463"/>
              </a:avLst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3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Box 1">
            <a:extLst>
              <a:ext uri="{FF2B5EF4-FFF2-40B4-BE49-F238E27FC236}">
                <a16:creationId xmlns:a16="http://schemas.microsoft.com/office/drawing/2014/main" id="{444517B2-9778-504E-BD4C-FACF3DE3B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58" y="862535"/>
            <a:ext cx="5805377" cy="380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800000"/>
                </a:solidFill>
                <a:cs typeface="Arial" panose="020B0604020202020204" pitchFamily="34" charset="0"/>
              </a:rPr>
              <a:t>Thank You</a:t>
            </a:r>
          </a:p>
          <a:p>
            <a:pPr eaLnBrk="1" hangingPunct="1"/>
            <a:endParaRPr lang="en-US" altLang="en-US" b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/>
            <a:endParaRPr lang="en-US" altLang="en-US" b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 b="1" dirty="0">
                <a:solidFill>
                  <a:srgbClr val="800000"/>
                </a:solidFill>
                <a:cs typeface="Arial" panose="020B0604020202020204" pitchFamily="34" charset="0"/>
              </a:rPr>
              <a:t>Acknowledgement: Siemens </a:t>
            </a:r>
          </a:p>
          <a:p>
            <a:pPr eaLnBrk="1" hangingPunct="1"/>
            <a:r>
              <a:rPr lang="en-US" altLang="en-US" sz="2100" b="1" dirty="0">
                <a:solidFill>
                  <a:srgbClr val="800000"/>
                </a:solidFill>
                <a:cs typeface="Arial" panose="020B0604020202020204" pitchFamily="34" charset="0"/>
              </a:rPr>
              <a:t>(Sindhu Suresh and Anton </a:t>
            </a:r>
            <a:r>
              <a:rPr lang="en-US" altLang="en-US" sz="2100" b="1" dirty="0" err="1">
                <a:solidFill>
                  <a:srgbClr val="800000"/>
                </a:solidFill>
                <a:cs typeface="Arial" panose="020B0604020202020204" pitchFamily="34" charset="0"/>
              </a:rPr>
              <a:t>Kocheturav</a:t>
            </a:r>
            <a:r>
              <a:rPr lang="en-US" altLang="en-US" sz="2100" b="1" dirty="0">
                <a:solidFill>
                  <a:srgbClr val="800000"/>
                </a:solidFill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en-US" b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/>
            <a:endParaRPr lang="en-US" altLang="en-US" b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/>
            <a:endParaRPr lang="en-US" altLang="en-US" b="1" dirty="0">
              <a:solidFill>
                <a:srgbClr val="80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800" dirty="0" err="1">
                <a:solidFill>
                  <a:srgbClr val="800000"/>
                </a:solidFill>
                <a:cs typeface="Arial" panose="020B0604020202020204" pitchFamily="34" charset="0"/>
              </a:rPr>
              <a:t>Yinghui</a:t>
            </a:r>
            <a:r>
              <a:rPr lang="en-US" altLang="en-US" sz="1800" dirty="0">
                <a:solidFill>
                  <a:srgbClr val="800000"/>
                </a:solidFill>
                <a:cs typeface="Arial" panose="020B0604020202020204" pitchFamily="34" charset="0"/>
              </a:rPr>
              <a:t> Wu: </a:t>
            </a:r>
            <a:r>
              <a:rPr lang="en-US" altLang="en-US" sz="1800" b="1" dirty="0">
                <a:solidFill>
                  <a:schemeClr val="accent1"/>
                </a:solidFill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yxw1650@case.edu</a:t>
            </a:r>
            <a:endParaRPr lang="en-US" altLang="en-US" sz="1800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800" dirty="0">
                <a:solidFill>
                  <a:srgbClr val="800000"/>
                </a:solidFill>
                <a:cs typeface="Arial" panose="020B0604020202020204" pitchFamily="34" charset="0"/>
              </a:rPr>
              <a:t>Anurag K. Srivastava: </a:t>
            </a:r>
            <a:r>
              <a:rPr lang="en-US" altLang="en-US" sz="1800" b="1" u="sng" dirty="0" err="1">
                <a:solidFill>
                  <a:schemeClr val="accent1"/>
                </a:solidFill>
                <a:cs typeface="Arial" panose="020B0604020202020204" pitchFamily="34" charset="0"/>
              </a:rPr>
              <a:t>anurag.k.srivastava@wsu.edu</a:t>
            </a:r>
            <a:endParaRPr lang="en-US" altLang="en-US" sz="1800" b="1" u="sng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FE63AFA-A90A-3F47-ADA9-75D9C33A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068638"/>
            <a:ext cx="1882775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4E2070-98D5-B94D-A3FC-0612CB3F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961" y="20319"/>
            <a:ext cx="2788443" cy="27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DE258D-65D3-9E42-B9AE-7FB79F03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889" y="1252166"/>
            <a:ext cx="8652222" cy="374461"/>
          </a:xfrm>
        </p:spPr>
        <p:txBody>
          <a:bodyPr/>
          <a:lstStyle/>
          <a:p>
            <a:pPr marL="0" indent="0" algn="ctr" rtl="0">
              <a:lnSpc>
                <a:spcPts val="2200"/>
              </a:lnSpc>
              <a:spcBef>
                <a:spcPts val="600"/>
              </a:spcBef>
              <a:spcAft>
                <a:spcPts val="0"/>
              </a:spcAft>
              <a:buClr>
                <a:srgbClr val="C60C30"/>
              </a:buClr>
              <a:buSzPct val="100000"/>
              <a:buFontTx/>
              <a:buNone/>
            </a:pPr>
            <a:r>
              <a:rPr lang="en-US" dirty="0"/>
              <a:t>Back up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5A56-ECA9-BE44-813B-EDA64313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FFC1F-70A9-9D4A-99AE-A380F303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4696-2001-4841-9482-8504F441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24CD8F-3723-4285-BA9A-F923C83540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3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CE97-96AA-CB44-89C0-F14D392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23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BFA7415-6568-9C48-B358-CD71A64D108A}"/>
              </a:ext>
            </a:extLst>
          </p:cNvPr>
          <p:cNvSpPr txBox="1">
            <a:spLocks/>
          </p:cNvSpPr>
          <p:nvPr/>
        </p:nvSpPr>
        <p:spPr bwMode="auto">
          <a:xfrm>
            <a:off x="403561" y="328142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Model Design: Temporal dependency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747E7-938A-4486-A30A-379BAB56A583}"/>
              </a:ext>
            </a:extLst>
          </p:cNvPr>
          <p:cNvSpPr txBox="1"/>
          <p:nvPr/>
        </p:nvSpPr>
        <p:spPr>
          <a:xfrm>
            <a:off x="-30472" y="1034625"/>
            <a:ext cx="884729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Multi-step ahead prediction with RNN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Diffusion Convolutional Gated Recurrent Unit (DCGR)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026" name="Picture 2" descr="Image result for graph neural network">
            <a:extLst>
              <a:ext uri="{FF2B5EF4-FFF2-40B4-BE49-F238E27FC236}">
                <a16:creationId xmlns:a16="http://schemas.microsoft.com/office/drawing/2014/main" id="{094879A9-7AC0-458F-B5B3-64EB3DCDF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43238" r="9138" b="9119"/>
          <a:stretch/>
        </p:blipFill>
        <p:spPr bwMode="auto">
          <a:xfrm>
            <a:off x="1214751" y="1867658"/>
            <a:ext cx="6472649" cy="24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5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0D43-EBB6-C543-86A9-0A6DD9B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4977B2EF-45C4-E14A-ACBA-C60E42AC8E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209" y="2020584"/>
            <a:ext cx="5073102" cy="1366492"/>
          </a:xfrm>
          <a:prstGeom prst="rect">
            <a:avLst/>
          </a:prstGeo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B732B5BD-4C36-094D-A122-032E662012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393" y="1299273"/>
            <a:ext cx="2219718" cy="6908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CC9E1E-0179-6344-A322-FF1854A1D54F}"/>
              </a:ext>
            </a:extLst>
          </p:cNvPr>
          <p:cNvSpPr txBox="1">
            <a:spLocks/>
          </p:cNvSpPr>
          <p:nvPr/>
        </p:nvSpPr>
        <p:spPr bwMode="auto">
          <a:xfrm>
            <a:off x="414520" y="226542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Curriculum Learning: Scheduled Sampling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B261F6-296F-9E45-A958-9A22FB868146}"/>
              </a:ext>
            </a:extLst>
          </p:cNvPr>
          <p:cNvGrpSpPr/>
          <p:nvPr/>
        </p:nvGrpSpPr>
        <p:grpSpPr>
          <a:xfrm>
            <a:off x="5410698" y="3029170"/>
            <a:ext cx="1719072" cy="934796"/>
            <a:chOff x="5410698" y="3029170"/>
            <a:chExt cx="1719072" cy="934796"/>
          </a:xfrm>
        </p:grpSpPr>
        <p:pic>
          <p:nvPicPr>
            <p:cNvPr id="12" name="Picture 11" descr="A drawing of a clock&#10;&#10;Description automatically generated">
              <a:extLst>
                <a:ext uri="{FF2B5EF4-FFF2-40B4-BE49-F238E27FC236}">
                  <a16:creationId xmlns:a16="http://schemas.microsoft.com/office/drawing/2014/main" id="{A908F882-A617-A148-8222-8481AE18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698" y="3029170"/>
              <a:ext cx="1719072" cy="9347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A2A29-1A69-2C4E-8AA8-FD091499C213}"/>
                </a:ext>
              </a:extLst>
            </p:cNvPr>
            <p:cNvSpPr txBox="1"/>
            <p:nvPr/>
          </p:nvSpPr>
          <p:spPr>
            <a:xfrm>
              <a:off x="6878320" y="3029170"/>
              <a:ext cx="240391" cy="2829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 rtl="0">
                <a:spcBef>
                  <a:spcPts val="0"/>
                </a:spcBef>
                <a:spcAft>
                  <a:spcPts val="0"/>
                </a:spcAft>
              </a:pPr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08B0D-BCDF-5F45-B649-FD2A8945D4B8}"/>
              </a:ext>
            </a:extLst>
          </p:cNvPr>
          <p:cNvSpPr/>
          <p:nvPr/>
        </p:nvSpPr>
        <p:spPr>
          <a:xfrm>
            <a:off x="484188" y="35023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Scheduled sampling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Choose to use the previous ground truth or model prediction by flipping a coin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F1BFE1-DAD7-B34B-B8E2-744D00B395B8}"/>
              </a:ext>
            </a:extLst>
          </p:cNvPr>
          <p:cNvSpPr txBox="1"/>
          <p:nvPr/>
        </p:nvSpPr>
        <p:spPr>
          <a:xfrm>
            <a:off x="0" y="4649142"/>
            <a:ext cx="9062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Samy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et al. "Scheduled sampling for sequence prediction with recurrent neural networks.”, </a:t>
            </a:r>
            <a:r>
              <a:rPr lang="en-US" sz="1100" i="1" dirty="0">
                <a:solidFill>
                  <a:schemeClr val="tx1">
                    <a:lumMod val="50000"/>
                  </a:schemeClr>
                </a:solidFill>
              </a:rPr>
              <a:t>in NIPS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.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CFD544-7AD5-2248-B3FE-3CC584AE128A}"/>
              </a:ext>
            </a:extLst>
          </p:cNvPr>
          <p:cNvSpPr txBox="1"/>
          <p:nvPr/>
        </p:nvSpPr>
        <p:spPr>
          <a:xfrm>
            <a:off x="0" y="4925040"/>
            <a:ext cx="6518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Yaguang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 Li et al. Diffusion Convolutional Recurrent Neural Network: Data-Driven Traffic Forecasting, ICLR 2018</a:t>
            </a:r>
          </a:p>
        </p:txBody>
      </p:sp>
    </p:spTree>
    <p:extLst>
      <p:ext uri="{BB962C8B-B14F-4D97-AF65-F5344CB8AC3E}">
        <p14:creationId xmlns:p14="http://schemas.microsoft.com/office/powerpoint/2010/main" val="51742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18A75-59F5-164A-88FF-EA174330F84B}"/>
              </a:ext>
            </a:extLst>
          </p:cNvPr>
          <p:cNvSpPr/>
          <p:nvPr/>
        </p:nvSpPr>
        <p:spPr>
          <a:xfrm>
            <a:off x="24609" y="762000"/>
            <a:ext cx="9094781" cy="43815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489C-D58E-A546-8545-CC72A7CB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19" y="897122"/>
            <a:ext cx="4360678" cy="4078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8959B-3D93-DF46-8D10-F5C375831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3388" y="920653"/>
            <a:ext cx="3561544" cy="1168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4C7F3-B58F-0E42-8354-7D07D79398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4432" y="2320217"/>
            <a:ext cx="3570609" cy="54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F7C8F-3676-224C-BE9A-B6A1EC2A41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8949" y="3162901"/>
            <a:ext cx="3584284" cy="781572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5AFBB-020A-0A4E-8581-675EFB7B53E6}"/>
              </a:ext>
            </a:extLst>
          </p:cNvPr>
          <p:cNvSpPr txBox="1"/>
          <p:nvPr/>
        </p:nvSpPr>
        <p:spPr>
          <a:xfrm>
            <a:off x="5755340" y="4122126"/>
            <a:ext cx="338865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bias towards known vulnerability instead of system survivability.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5E1B220-A82D-1B44-933D-715292F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8" y="215465"/>
            <a:ext cx="8427263" cy="4001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WW2, 1939-1945</a:t>
            </a:r>
          </a:p>
        </p:txBody>
      </p:sp>
    </p:spTree>
    <p:extLst>
      <p:ext uri="{BB962C8B-B14F-4D97-AF65-F5344CB8AC3E}">
        <p14:creationId xmlns:p14="http://schemas.microsoft.com/office/powerpoint/2010/main" val="117475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18A75-59F5-164A-88FF-EA174330F84B}"/>
              </a:ext>
            </a:extLst>
          </p:cNvPr>
          <p:cNvSpPr/>
          <p:nvPr/>
        </p:nvSpPr>
        <p:spPr>
          <a:xfrm>
            <a:off x="24609" y="762000"/>
            <a:ext cx="9094781" cy="43815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5AFBB-020A-0A4E-8581-675EFB7B53E6}"/>
              </a:ext>
            </a:extLst>
          </p:cNvPr>
          <p:cNvSpPr txBox="1"/>
          <p:nvPr/>
        </p:nvSpPr>
        <p:spPr>
          <a:xfrm>
            <a:off x="5755340" y="4122126"/>
            <a:ext cx="338865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bias towards known vulnerability instead of system survivability or resiliency.</a:t>
            </a:r>
          </a:p>
        </p:txBody>
      </p:sp>
      <p:pic>
        <p:nvPicPr>
          <p:cNvPr id="8" name="Picture 7" descr="smartgridlayer.jpg">
            <a:extLst>
              <a:ext uri="{FF2B5EF4-FFF2-40B4-BE49-F238E27FC236}">
                <a16:creationId xmlns:a16="http://schemas.microsoft.com/office/drawing/2014/main" id="{15F0B712-27B4-C94D-B368-B08DA229A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28" y="920653"/>
            <a:ext cx="4541248" cy="4061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B2F6D7-034C-3F4C-96EE-F40227284BE2}"/>
              </a:ext>
            </a:extLst>
          </p:cNvPr>
          <p:cNvSpPr txBox="1"/>
          <p:nvPr/>
        </p:nvSpPr>
        <p:spPr>
          <a:xfrm>
            <a:off x="4670695" y="956333"/>
            <a:ext cx="338865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At first, find vulnerabilities and attack surface, patch it and fix it and call it secure.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12AC7-7F60-A74A-8389-AF0250F2A97D}"/>
              </a:ext>
            </a:extLst>
          </p:cNvPr>
          <p:cNvSpPr txBox="1"/>
          <p:nvPr/>
        </p:nvSpPr>
        <p:spPr>
          <a:xfrm>
            <a:off x="4904432" y="1936516"/>
            <a:ext cx="338865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someone like me will point out that Electric Grid may still survive with lots of vulnerabilities as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EAF845-423C-854A-9287-CE8736B4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7" y="236056"/>
            <a:ext cx="8427263" cy="400110"/>
          </a:xfrm>
        </p:spPr>
        <p:txBody>
          <a:bodyPr/>
          <a:lstStyle/>
          <a:p>
            <a:r>
              <a:rPr lang="en-US" sz="2100" dirty="0">
                <a:solidFill>
                  <a:schemeClr val="tx1"/>
                </a:solidFill>
              </a:rPr>
              <a:t>6-7 Decades Later: Cyber-Power Electric Grid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E4C08-0D9F-6046-AD89-017721E5EC80}"/>
              </a:ext>
            </a:extLst>
          </p:cNvPr>
          <p:cNvSpPr txBox="1"/>
          <p:nvPr/>
        </p:nvSpPr>
        <p:spPr>
          <a:xfrm>
            <a:off x="5396972" y="2902390"/>
            <a:ext cx="3388659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vulnerabilities with most impact on the system is more important for system survivability and this is known as</a:t>
            </a:r>
          </a:p>
        </p:txBody>
      </p:sp>
    </p:spTree>
    <p:extLst>
      <p:ext uri="{BB962C8B-B14F-4D97-AF65-F5344CB8AC3E}">
        <p14:creationId xmlns:p14="http://schemas.microsoft.com/office/powerpoint/2010/main" val="56594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C207-1A43-284E-A1C3-ACA2598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68" y="215465"/>
            <a:ext cx="8427263" cy="4001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can we do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E02-0581-8141-B027-9BEE704DF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23095"/>
            <a:ext cx="5670176" cy="374461"/>
          </a:xfrm>
        </p:spPr>
        <p:txBody>
          <a:bodyPr/>
          <a:lstStyle/>
          <a:p>
            <a:r>
              <a:rPr lang="en-US" dirty="0"/>
              <a:t>Secure,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1855-8FBC-B548-966E-40650617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3EE7-FEE8-864E-9133-C6F92716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6CD3-94D7-A144-B18D-3DA9F05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9C3DA02-5471-B245-B045-23AF37F0A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819859"/>
              </p:ext>
            </p:extLst>
          </p:nvPr>
        </p:nvGraphicFramePr>
        <p:xfrm>
          <a:off x="1" y="1456711"/>
          <a:ext cx="3019646" cy="328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A1C02E6-1E79-7F42-B349-65AF24000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064745"/>
              </p:ext>
            </p:extLst>
          </p:nvPr>
        </p:nvGraphicFramePr>
        <p:xfrm>
          <a:off x="3208150" y="1443654"/>
          <a:ext cx="2727698" cy="336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A07167-9078-F54D-ABEF-2633DC2FCFE9}"/>
              </a:ext>
            </a:extLst>
          </p:cNvPr>
          <p:cNvSpPr txBox="1">
            <a:spLocks/>
          </p:cNvSpPr>
          <p:nvPr/>
        </p:nvSpPr>
        <p:spPr bwMode="auto">
          <a:xfrm>
            <a:off x="2499485" y="923095"/>
            <a:ext cx="4899212" cy="374461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t" anchorCtr="1" compatLnSpc="1">
            <a:prstTxWarp prst="textNoShape">
              <a:avLst/>
            </a:prstTxWarp>
            <a:spAutoFit/>
          </a:bodyPr>
          <a:lstStyle>
            <a:lvl1pPr marL="344488" indent="-179388" algn="l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>
                <a:srgbClr val="C60C30"/>
              </a:buClr>
              <a:buSzPct val="100000"/>
              <a:buFont typeface="Arial"/>
              <a:buChar char="•"/>
              <a:defRPr lang="en-US" sz="2000" b="0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marL="509588" indent="-165100" algn="l">
              <a:lnSpc>
                <a:spcPts val="2000"/>
              </a:lnSpc>
              <a:spcBef>
                <a:spcPts val="400"/>
              </a:spcBef>
              <a:spcAft>
                <a:spcPts val="0"/>
              </a:spcAft>
              <a:buClr>
                <a:srgbClr val="C60C30"/>
              </a:buClr>
              <a:buSzPct val="75000"/>
              <a:buFont typeface="Lucida Sans"/>
              <a:buChar char="–"/>
              <a:defRPr lang="en-US" sz="2000">
                <a:solidFill>
                  <a:schemeClr val="bg2"/>
                </a:solidFill>
                <a:latin typeface="Lucida Sans"/>
                <a:ea typeface="MS PGothic"/>
                <a:cs typeface="+mn-cs"/>
              </a:defRPr>
            </a:lvl2pPr>
            <a:lvl3pPr marL="795337" indent="-219456" algn="l">
              <a:lnSpc>
                <a:spcPts val="2000"/>
              </a:lnSpc>
              <a:spcBef>
                <a:spcPts val="400"/>
              </a:spcBef>
              <a:spcAft>
                <a:spcPts val="0"/>
              </a:spcAft>
              <a:buClr>
                <a:srgbClr val="C60C30"/>
              </a:buClr>
              <a:buSzPct val="100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MS PGothic"/>
                <a:cs typeface="+mn-cs"/>
              </a:defRPr>
            </a:lvl3pPr>
            <a:lvl4pPr marL="914400" indent="-165100" algn="l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Clr>
                <a:srgbClr val="C60C30"/>
              </a:buClr>
              <a:buSzPct val="100000"/>
              <a:buFont typeface="Lucida Sans"/>
              <a:buChar char="–"/>
              <a:defRPr lang="en-US" sz="1600">
                <a:solidFill>
                  <a:schemeClr val="bg2"/>
                </a:solidFill>
                <a:latin typeface="Lucida Sans"/>
                <a:ea typeface="MS PGothic"/>
                <a:cs typeface="+mn-cs"/>
              </a:defRPr>
            </a:lvl4pPr>
            <a:lvl5pPr marL="1079500" indent="-165100" algn="l">
              <a:lnSpc>
                <a:spcPts val="1600"/>
              </a:lnSpc>
              <a:spcBef>
                <a:spcPts val="400"/>
              </a:spcBef>
              <a:spcAft>
                <a:spcPts val="0"/>
              </a:spcAft>
              <a:buClr>
                <a:srgbClr val="C60C30"/>
              </a:buClr>
              <a:buSzPct val="100000"/>
              <a:buFont typeface="Arial"/>
              <a:buChar char="•"/>
              <a:defRPr lang="en-US" sz="1600">
                <a:solidFill>
                  <a:schemeClr val="bg2"/>
                </a:solidFill>
                <a:latin typeface="Lucida Sans"/>
                <a:ea typeface="MS PGothic"/>
                <a:cs typeface="+mn-cs"/>
              </a:defRPr>
            </a:lvl5pPr>
            <a:lvl6pPr marL="1141413" indent="22225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598613" indent="22225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055813" indent="22225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513013" indent="22225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65100" indent="0">
              <a:buNone/>
            </a:pPr>
            <a:r>
              <a:rPr lang="en-US" dirty="0"/>
              <a:t>but not resilient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BF9E60-D512-6645-B54B-D63D54A0681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6513" y="2356236"/>
            <a:ext cx="2013288" cy="9704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B0BE2B-82A8-EA46-AAA1-48A3314BC7B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6513" y="3415265"/>
            <a:ext cx="2013288" cy="1244009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9CD5A171-3C2A-2A4B-A33D-8828C5EF6B42}"/>
              </a:ext>
            </a:extLst>
          </p:cNvPr>
          <p:cNvSpPr/>
          <p:nvPr/>
        </p:nvSpPr>
        <p:spPr>
          <a:xfrm>
            <a:off x="5794744" y="2094614"/>
            <a:ext cx="408832" cy="26459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P spid="11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73887A76-5FAC-074A-8571-D93AB7F9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20260"/>
            <a:ext cx="8610600" cy="400110"/>
          </a:xfrm>
        </p:spPr>
        <p:txBody>
          <a:bodyPr/>
          <a:lstStyle/>
          <a:p>
            <a:r>
              <a:rPr lang="en-US" altLang="en-US" sz="2700" dirty="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rPr>
              <a:t>Electric Grid Resiliency</a:t>
            </a:r>
          </a:p>
        </p:txBody>
      </p:sp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92FF4744-1145-9D4E-9EF6-62CACEAA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8B6D29-EDE1-FA4A-B804-D6D901E70367}" type="slidenum">
              <a:rPr lang="en-US" altLang="en-US" sz="1000">
                <a:solidFill>
                  <a:schemeClr val="bg2"/>
                </a:solidFill>
              </a:rPr>
              <a:pPr/>
              <a:t>6</a:t>
            </a:fld>
            <a:endParaRPr lang="en-US" altLang="en-US" sz="1000">
              <a:solidFill>
                <a:schemeClr val="bg2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889B85-0908-AF4C-BE7D-3385C0636E17}"/>
              </a:ext>
            </a:extLst>
          </p:cNvPr>
          <p:cNvGraphicFramePr/>
          <p:nvPr/>
        </p:nvGraphicFramePr>
        <p:xfrm>
          <a:off x="107577" y="1850840"/>
          <a:ext cx="9525000" cy="3423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BA0CEC7-8073-FB41-BE67-623BF6ADC0C4}"/>
              </a:ext>
            </a:extLst>
          </p:cNvPr>
          <p:cNvGraphicFramePr/>
          <p:nvPr/>
        </p:nvGraphicFramePr>
        <p:xfrm>
          <a:off x="5375835" y="-29880"/>
          <a:ext cx="3962400" cy="2583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725" name="Group 8">
            <a:extLst>
              <a:ext uri="{FF2B5EF4-FFF2-40B4-BE49-F238E27FC236}">
                <a16:creationId xmlns:a16="http://schemas.microsoft.com/office/drawing/2014/main" id="{785A6973-75DD-0C4A-8777-92C827DFCBE6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754063"/>
            <a:ext cx="5527675" cy="1076325"/>
            <a:chOff x="1537686" y="4512191"/>
            <a:chExt cx="8816256" cy="670085"/>
          </a:xfrm>
        </p:grpSpPr>
        <p:sp>
          <p:nvSpPr>
            <p:cNvPr id="30727" name="TextBox 4">
              <a:extLst>
                <a:ext uri="{FF2B5EF4-FFF2-40B4-BE49-F238E27FC236}">
                  <a16:creationId xmlns:a16="http://schemas.microsoft.com/office/drawing/2014/main" id="{96B9E757-DEF0-CC4E-BDB2-C3F380422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7686" y="4512191"/>
              <a:ext cx="2240146" cy="258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100">
                  <a:solidFill>
                    <a:srgbClr val="C00000"/>
                  </a:solidFill>
                  <a:latin typeface="Times New Roman" panose="02020603050405020304" pitchFamily="18" charset="0"/>
                </a:rPr>
                <a:t>Resilience:</a:t>
              </a:r>
            </a:p>
          </p:txBody>
        </p:sp>
        <p:sp>
          <p:nvSpPr>
            <p:cNvPr id="30728" name="Rectangle 12">
              <a:extLst>
                <a:ext uri="{FF2B5EF4-FFF2-40B4-BE49-F238E27FC236}">
                  <a16:creationId xmlns:a16="http://schemas.microsoft.com/office/drawing/2014/main" id="{1F12EE90-CDB8-C349-A1F1-99F92129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415" y="4521145"/>
              <a:ext cx="6820527" cy="66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100">
                  <a:solidFill>
                    <a:srgbClr val="C00000"/>
                  </a:solidFill>
                  <a:latin typeface="Times New Roman" panose="02020603050405020304" pitchFamily="18" charset="0"/>
                </a:rPr>
                <a:t>The ability to supply its critical load through (and in spite of) limited extreme contingencies</a:t>
              </a:r>
            </a:p>
          </p:txBody>
        </p:sp>
      </p:grpSp>
      <p:pic>
        <p:nvPicPr>
          <p:cNvPr id="30726" name="Picture 13">
            <a:extLst>
              <a:ext uri="{FF2B5EF4-FFF2-40B4-BE49-F238E27FC236}">
                <a16:creationId xmlns:a16="http://schemas.microsoft.com/office/drawing/2014/main" id="{90C12E00-6C2A-2849-9501-C36A5DB411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325" y="0"/>
            <a:ext cx="9461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6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0D43-EBB6-C543-86A9-0A6DD9B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7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D4B1E22-1804-2D46-85E6-4DE78A25927B}"/>
              </a:ext>
            </a:extLst>
          </p:cNvPr>
          <p:cNvSpPr txBox="1">
            <a:spLocks/>
          </p:cNvSpPr>
          <p:nvPr/>
        </p:nvSpPr>
        <p:spPr bwMode="auto">
          <a:xfrm>
            <a:off x="414520" y="176548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Data-driven Cyber-Power Event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F9C038-CFE2-4D02-9847-66E78C32FD7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576" y="3742557"/>
            <a:ext cx="2464245" cy="10940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D11E71-FACC-A94C-9D7A-6C4AE98FAFE7}"/>
              </a:ext>
            </a:extLst>
          </p:cNvPr>
          <p:cNvGrpSpPr/>
          <p:nvPr/>
        </p:nvGrpSpPr>
        <p:grpSpPr>
          <a:xfrm>
            <a:off x="615457" y="1051789"/>
            <a:ext cx="8606602" cy="3733080"/>
            <a:chOff x="615457" y="1051789"/>
            <a:chExt cx="8606602" cy="37330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A451F6-A3F1-8E4C-94CA-9E6E04F7FB63}"/>
                </a:ext>
              </a:extLst>
            </p:cNvPr>
            <p:cNvGrpSpPr/>
            <p:nvPr/>
          </p:nvGrpSpPr>
          <p:grpSpPr>
            <a:xfrm>
              <a:off x="615457" y="1051789"/>
              <a:ext cx="8346631" cy="3642874"/>
              <a:chOff x="615457" y="1051789"/>
              <a:chExt cx="8346631" cy="364287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9F9DC4E-AF97-40EA-9B55-9FA1F72EA740}"/>
                  </a:ext>
                </a:extLst>
              </p:cNvPr>
              <p:cNvGrpSpPr/>
              <p:nvPr/>
            </p:nvGrpSpPr>
            <p:grpSpPr>
              <a:xfrm>
                <a:off x="615457" y="1051789"/>
                <a:ext cx="8165575" cy="3642874"/>
                <a:chOff x="337455" y="1222309"/>
                <a:chExt cx="8724605" cy="3606866"/>
              </a:xfrm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E1C05FAC-BCE0-A84D-B6E7-66CF35635C52}"/>
                    </a:ext>
                  </a:extLst>
                </p:cNvPr>
                <p:cNvSpPr/>
                <p:nvPr/>
              </p:nvSpPr>
              <p:spPr>
                <a:xfrm>
                  <a:off x="337455" y="1222309"/>
                  <a:ext cx="1688841" cy="89573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dirty="0"/>
                    <a:t>Event Modeling &amp;  Detection</a:t>
                  </a:r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8FF1405C-2C0A-184D-BDC6-BB336FAA2AF7}"/>
                    </a:ext>
                  </a:extLst>
                </p:cNvPr>
                <p:cNvSpPr/>
                <p:nvPr/>
              </p:nvSpPr>
              <p:spPr>
                <a:xfrm>
                  <a:off x="1858344" y="2641655"/>
                  <a:ext cx="1688841" cy="895739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/>
                    <a:t>Event Localization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A26E4368-079F-D043-B40D-AC7A83D8BED7}"/>
                    </a:ext>
                  </a:extLst>
                </p:cNvPr>
                <p:cNvSpPr/>
                <p:nvPr/>
              </p:nvSpPr>
              <p:spPr>
                <a:xfrm>
                  <a:off x="3727579" y="3933436"/>
                  <a:ext cx="1688841" cy="895739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/>
                    <a:t>Event Classification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C8C4C418-47A7-F146-9B7C-5C3B9151AFC9}"/>
                    </a:ext>
                  </a:extLst>
                </p:cNvPr>
                <p:cNvCxnSpPr>
                  <a:stCxn id="5" idx="2"/>
                  <a:endCxn id="11" idx="1"/>
                </p:cNvCxnSpPr>
                <p:nvPr/>
              </p:nvCxnSpPr>
              <p:spPr>
                <a:xfrm rot="16200000" flipH="1">
                  <a:off x="1034372" y="2265552"/>
                  <a:ext cx="971477" cy="6764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lbow Connector 13">
                  <a:extLst>
                    <a:ext uri="{FF2B5EF4-FFF2-40B4-BE49-F238E27FC236}">
                      <a16:creationId xmlns:a16="http://schemas.microsoft.com/office/drawing/2014/main" id="{73EA72DA-F2B7-214E-AD18-A678BCAF962B}"/>
                    </a:ext>
                  </a:extLst>
                </p:cNvPr>
                <p:cNvCxnSpPr>
                  <a:stCxn id="11" idx="2"/>
                  <a:endCxn id="12" idx="1"/>
                </p:cNvCxnSpPr>
                <p:nvPr/>
              </p:nvCxnSpPr>
              <p:spPr>
                <a:xfrm rot="16200000" flipH="1">
                  <a:off x="2793216" y="3446943"/>
                  <a:ext cx="843912" cy="1024814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CB5348-D11A-4E4F-9276-37BF46634AA9}"/>
                    </a:ext>
                  </a:extLst>
                </p:cNvPr>
                <p:cNvSpPr txBox="1"/>
                <p:nvPr/>
              </p:nvSpPr>
              <p:spPr>
                <a:xfrm>
                  <a:off x="2193732" y="1236134"/>
                  <a:ext cx="5551357" cy="335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rtl="0"/>
                  <a:r>
                    <a:rPr lang="en-US" sz="1600" dirty="0">
                      <a:solidFill>
                        <a:schemeClr val="bg2"/>
                      </a:solidFill>
                    </a:rPr>
                    <a:t>Whether system operates in normal or abnormal state?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15B626-DC98-3A4D-A0BF-C8433FD57BC0}"/>
                    </a:ext>
                  </a:extLst>
                </p:cNvPr>
                <p:cNvSpPr txBox="1"/>
                <p:nvPr/>
              </p:nvSpPr>
              <p:spPr>
                <a:xfrm>
                  <a:off x="3542312" y="2657524"/>
                  <a:ext cx="5519748" cy="335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solidFill>
                        <a:schemeClr val="bg2"/>
                      </a:solidFill>
                    </a:rPr>
                    <a:t>Where/When did the event occur? Near What </a:t>
                  </a:r>
                  <a:r>
                    <a:rPr lang="en-US" sz="1600" dirty="0" err="1">
                      <a:solidFill>
                        <a:schemeClr val="bg2"/>
                      </a:solidFill>
                    </a:rPr>
                    <a:t>sesnors</a:t>
                  </a:r>
                  <a:r>
                    <a:rPr lang="en-US" sz="1600" dirty="0">
                      <a:solidFill>
                        <a:schemeClr val="bg2"/>
                      </a:solidFill>
                    </a:rPr>
                    <a:t>?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C6E0FA-0ED1-C642-A57B-847A4B17F462}"/>
                    </a:ext>
                  </a:extLst>
                </p:cNvPr>
                <p:cNvSpPr txBox="1"/>
                <p:nvPr/>
              </p:nvSpPr>
              <p:spPr>
                <a:xfrm>
                  <a:off x="5539404" y="3933436"/>
                  <a:ext cx="3095121" cy="335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solidFill>
                        <a:schemeClr val="bg2"/>
                      </a:solidFill>
                    </a:rPr>
                    <a:t>Which type of event?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25E32F-3F7A-4DFF-B8E7-414073DE1D11}"/>
                  </a:ext>
                </a:extLst>
              </p:cNvPr>
              <p:cNvSpPr txBox="1"/>
              <p:nvPr/>
            </p:nvSpPr>
            <p:spPr>
              <a:xfrm>
                <a:off x="2352793" y="1375238"/>
                <a:ext cx="6609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Online detection over data streams; “no-single-winner” </a:t>
                </a:r>
                <a:br>
                  <a:rPr lang="en-US" altLang="zh-CN" sz="1600" dirty="0">
                    <a:solidFill>
                      <a:srgbClr val="FF0000"/>
                    </a:solidFill>
                  </a:rPr>
                </a:br>
                <a:r>
                  <a:rPr lang="en-US" altLang="zh-CN" sz="1600" dirty="0">
                    <a:solidFill>
                      <a:srgbClr val="FF0000"/>
                    </a:solidFill>
                  </a:rPr>
                  <a:t>(bad data, normal ops, line outage (physical), </a:t>
                </a:r>
                <a:br>
                  <a:rPr lang="en-US" altLang="zh-CN" sz="1600" dirty="0">
                    <a:solidFill>
                      <a:srgbClr val="FF0000"/>
                    </a:solidFill>
                  </a:rPr>
                </a:br>
                <a:r>
                  <a:rPr lang="en-US" altLang="zh-CN" sz="1600" dirty="0">
                    <a:solidFill>
                      <a:srgbClr val="FF0000"/>
                    </a:solidFill>
                  </a:rPr>
                  <a:t>man-in-the-middle attack (cyber), cyber-physical…)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565DD-7019-4BAB-9612-DC5BD5DB9368}"/>
                  </a:ext>
                </a:extLst>
              </p:cNvPr>
              <p:cNvSpPr txBox="1"/>
              <p:nvPr/>
            </p:nvSpPr>
            <p:spPr>
              <a:xfrm>
                <a:off x="3673883" y="2817477"/>
                <a:ext cx="3701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Spatial-temporal association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27B3F-520D-4B7F-9CE5-0F232CE3224C}"/>
                </a:ext>
              </a:extLst>
            </p:cNvPr>
            <p:cNvSpPr txBox="1"/>
            <p:nvPr/>
          </p:nvSpPr>
          <p:spPr>
            <a:xfrm>
              <a:off x="5484091" y="4200094"/>
              <a:ext cx="3737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</a:rPr>
                <a:t>Heterogeneity; integration of physical model and data-driven methods 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D6E641E-C409-4A46-B4F5-8D21737E7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3097"/>
              </p:ext>
            </p:extLst>
          </p:nvPr>
        </p:nvGraphicFramePr>
        <p:xfrm>
          <a:off x="3045988" y="1097800"/>
          <a:ext cx="2727698" cy="336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043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0D43-EBB6-C543-86A9-0A6DD9B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8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BF63C3-3DBD-42DA-8ECF-A58E143324CC}"/>
              </a:ext>
            </a:extLst>
          </p:cNvPr>
          <p:cNvSpPr txBox="1">
            <a:spLocks/>
          </p:cNvSpPr>
          <p:nvPr/>
        </p:nvSpPr>
        <p:spPr bwMode="auto">
          <a:xfrm>
            <a:off x="337455" y="24341"/>
            <a:ext cx="8729480" cy="579967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3-Steps Event-detection System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C05FAC-BCE0-A84D-B6E7-66CF35635C52}"/>
              </a:ext>
            </a:extLst>
          </p:cNvPr>
          <p:cNvSpPr/>
          <p:nvPr/>
        </p:nvSpPr>
        <p:spPr>
          <a:xfrm>
            <a:off x="337455" y="924595"/>
            <a:ext cx="1688841" cy="895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Event Modeling </a:t>
            </a:r>
            <a:r>
              <a:rPr lang="en-US" altLang="zh-CN" dirty="0"/>
              <a:t>&amp; Detection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F1405C-2C0A-184D-BDC6-BB336FAA2AF7}"/>
              </a:ext>
            </a:extLst>
          </p:cNvPr>
          <p:cNvSpPr/>
          <p:nvPr/>
        </p:nvSpPr>
        <p:spPr>
          <a:xfrm>
            <a:off x="1858344" y="2343941"/>
            <a:ext cx="1688841" cy="8957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Localization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6E4368-079F-D043-B40D-AC7A83D8BED7}"/>
              </a:ext>
            </a:extLst>
          </p:cNvPr>
          <p:cNvSpPr/>
          <p:nvPr/>
        </p:nvSpPr>
        <p:spPr>
          <a:xfrm>
            <a:off x="3624212" y="3635722"/>
            <a:ext cx="1688841" cy="8957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/>
              <a:t>Event Classification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C4C418-47A7-F146-9B7C-5C3B9151AFC9}"/>
              </a:ext>
            </a:extLst>
          </p:cNvPr>
          <p:cNvCxnSpPr>
            <a:stCxn id="5" idx="2"/>
            <a:endCxn id="11" idx="1"/>
          </p:cNvCxnSpPr>
          <p:nvPr/>
        </p:nvCxnSpPr>
        <p:spPr>
          <a:xfrm rot="16200000" flipH="1">
            <a:off x="1034372" y="1967838"/>
            <a:ext cx="971477" cy="676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3EA72DA-F2B7-214E-AD18-A678BCAF962B}"/>
              </a:ext>
            </a:extLst>
          </p:cNvPr>
          <p:cNvCxnSpPr>
            <a:stCxn id="11" idx="2"/>
            <a:endCxn id="12" idx="1"/>
          </p:cNvCxnSpPr>
          <p:nvPr/>
        </p:nvCxnSpPr>
        <p:spPr>
          <a:xfrm rot="16200000" flipH="1">
            <a:off x="2741532" y="3200912"/>
            <a:ext cx="843912" cy="921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CB5348-D11A-4E4F-9276-37BF46634AA9}"/>
              </a:ext>
            </a:extLst>
          </p:cNvPr>
          <p:cNvSpPr txBox="1"/>
          <p:nvPr/>
        </p:nvSpPr>
        <p:spPr>
          <a:xfrm>
            <a:off x="2040291" y="873587"/>
            <a:ext cx="71991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Whether system operates in normal or abnormal state?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700" u="sng" dirty="0">
                <a:solidFill>
                  <a:srgbClr val="00B050"/>
                </a:solidFill>
              </a:rPr>
              <a:t>Online/Incremental Learning</a:t>
            </a:r>
            <a:br>
              <a:rPr lang="en-US" sz="1700" u="sng" dirty="0">
                <a:solidFill>
                  <a:srgbClr val="00B050"/>
                </a:solidFill>
              </a:rPr>
            </a:br>
            <a:r>
              <a:rPr lang="en-US" sz="1700" u="sng" dirty="0">
                <a:solidFill>
                  <a:srgbClr val="00B050"/>
                </a:solidFill>
              </a:rPr>
              <a:t>One Approach: Comparing the predicted values with observed values </a:t>
            </a:r>
            <a:r>
              <a:rPr lang="en-US" sz="1500" dirty="0">
                <a:solidFill>
                  <a:schemeClr val="bg2"/>
                </a:solidFill>
              </a:rPr>
              <a:t>(Other approaches: Ensemble of statistical, clustering, machine learning, state estimation, integrated state estimation and data 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5B626-DC98-3A4D-A0BF-C8433FD57BC0}"/>
              </a:ext>
            </a:extLst>
          </p:cNvPr>
          <p:cNvSpPr txBox="1"/>
          <p:nvPr/>
        </p:nvSpPr>
        <p:spPr>
          <a:xfrm>
            <a:off x="3547185" y="2468645"/>
            <a:ext cx="571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Where did the event occur? Near which sensors?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6E0FA-0ED1-C642-A57B-847A4B17F462}"/>
              </a:ext>
            </a:extLst>
          </p:cNvPr>
          <p:cNvSpPr txBox="1"/>
          <p:nvPr/>
        </p:nvSpPr>
        <p:spPr>
          <a:xfrm>
            <a:off x="5281249" y="3635722"/>
            <a:ext cx="395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</a:rPr>
              <a:t>What type of events?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2AFFF7-D3CE-9343-8B45-1313E6E385F2}"/>
              </a:ext>
            </a:extLst>
          </p:cNvPr>
          <p:cNvSpPr/>
          <p:nvPr/>
        </p:nvSpPr>
        <p:spPr>
          <a:xfrm>
            <a:off x="3561" y="4554437"/>
            <a:ext cx="92039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  <a:latin typeface="Arial" panose="020B0604020202020204" pitchFamily="34" charset="0"/>
              </a:rPr>
              <a:t>M. Zhou, Y Wang, AK Srivastava, Y Wu, P Banerjee, “Ensemble-Based Algorithm for Synchrophasor Data Anomaly Detection” IEEE Trans. on Smart Grid, 2017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Y Guo, Y Zhang, AK Srivastava, “Data-Quality Aware State Estimation in Three-Phase Unbalanced Active Distribution System”, IEEE Trans. on Industry Applications, 2019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2060"/>
                </a:solidFill>
              </a:rPr>
              <a:t>Y Zhang, VVG Krishnan, J Pi, K Kaur, A Srivastava, A Hahn, S Suresh, “Cyber physical security analytics for transactive energy systems”, IEEE Trans. on Smart Grid, 2019</a:t>
            </a:r>
          </a:p>
        </p:txBody>
      </p:sp>
    </p:spTree>
    <p:extLst>
      <p:ext uri="{BB962C8B-B14F-4D97-AF65-F5344CB8AC3E}">
        <p14:creationId xmlns:p14="http://schemas.microsoft.com/office/powerpoint/2010/main" val="28777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CE97-96AA-CB44-89C0-F14D392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14B30-223A-400B-B8A8-CC51146F82D3}" type="slidenum">
              <a:rPr lang="en-US" smtClean="0"/>
              <a:t>9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BFA7415-6568-9C48-B358-CD71A64D108A}"/>
              </a:ext>
            </a:extLst>
          </p:cNvPr>
          <p:cNvSpPr txBox="1">
            <a:spLocks/>
          </p:cNvSpPr>
          <p:nvPr/>
        </p:nvSpPr>
        <p:spPr bwMode="auto">
          <a:xfrm>
            <a:off x="403561" y="179288"/>
            <a:ext cx="87294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4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1pPr>
            <a:lvl2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2pPr>
            <a:lvl3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3pPr>
            <a:lvl4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4pPr>
            <a:lvl5pPr algn="l">
              <a:lnSpc>
                <a:spcPts val="2400"/>
              </a:lnSpc>
              <a:spcBef>
                <a:spcPts val="200"/>
              </a:spcBef>
              <a:spcAft>
                <a:spcPts val="0"/>
              </a:spcAft>
              <a:defRPr sz="2200" b="1">
                <a:solidFill>
                  <a:schemeClr val="bg2"/>
                </a:solidFill>
                <a:latin typeface="Lucida Sans"/>
                <a:ea typeface="MS PGothic"/>
                <a:cs typeface="ＭＳ Ｐゴシック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accent2"/>
                </a:solidFill>
                <a:latin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Modeling Cyber-power Knowledge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CF69F5B-1955-8347-9682-A10F1592B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210746"/>
              </p:ext>
            </p:extLst>
          </p:nvPr>
        </p:nvGraphicFramePr>
        <p:xfrm>
          <a:off x="87159" y="834306"/>
          <a:ext cx="4484841" cy="4160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0E7DEB-B89C-4CB1-B805-38A9CE2ACD7F}"/>
              </a:ext>
            </a:extLst>
          </p:cNvPr>
          <p:cNvSpPr txBox="1"/>
          <p:nvPr/>
        </p:nvSpPr>
        <p:spPr>
          <a:xfrm>
            <a:off x="7505700" y="4690467"/>
            <a:ext cx="172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NERC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B2AFAC-15F2-C148-97AB-5270A5C6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8117" y="1448618"/>
            <a:ext cx="3974275" cy="25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51C1D-012A-7340-A1D0-62D365BD53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117" y="975734"/>
            <a:ext cx="4328724" cy="33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1581</Words>
  <Application>Microsoft Office PowerPoint</Application>
  <PresentationFormat>On-screen Show (16:9)</PresentationFormat>
  <Paragraphs>270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franklin-gothic-urw</vt:lpstr>
      <vt:lpstr>Arial</vt:lpstr>
      <vt:lpstr>Calibri</vt:lpstr>
      <vt:lpstr>Courier New</vt:lpstr>
      <vt:lpstr>Lucida Sans</vt:lpstr>
      <vt:lpstr>Times</vt:lpstr>
      <vt:lpstr>Times New Roman</vt:lpstr>
      <vt:lpstr>Default Design</vt:lpstr>
      <vt:lpstr>Integrating Physics with Data Analytics for Cyber-Physical Event Detection, Classification and Root Cause Analysis</vt:lpstr>
      <vt:lpstr>PowerPoint Presentation</vt:lpstr>
      <vt:lpstr>WW2, 1939-1945</vt:lpstr>
      <vt:lpstr>6-7 Decades Later: Cyber-Power Electric Grid</vt:lpstr>
      <vt:lpstr>What can we do about it?</vt:lpstr>
      <vt:lpstr>Electric Grid Resiliency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Shift in Power Grid Cyber-Physical Security Practices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Physics with Data Analytics for Cyber-Physical Event Detection, Classification and Root Cause Analysis</dc:title>
  <dc:creator>Srivastava, Anurag K</dc:creator>
  <cp:lastModifiedBy>Yinghui Wu</cp:lastModifiedBy>
  <cp:revision>36</cp:revision>
  <dcterms:created xsi:type="dcterms:W3CDTF">2019-10-13T23:49:24Z</dcterms:created>
  <dcterms:modified xsi:type="dcterms:W3CDTF">2019-11-25T16:53:03Z</dcterms:modified>
</cp:coreProperties>
</file>